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tags/tag6.xml" ContentType="application/vnd.openxmlformats-officedocument.presentationml.tags+xml"/>
  <Override PartName="/ppt/tags/tag7.xml" ContentType="application/vnd.openxmlformats-officedocument.presentationml.tag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tags/tag5.xml" ContentType="application/vnd.openxmlformats-officedocument.presentationml.tag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tags/tag2.xml" ContentType="application/vnd.openxmlformats-officedocument.presentationml.tags+xml"/>
  <Override PartName="/ppt/tags/tag3.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346" r:id="rId2"/>
    <p:sldId id="316" r:id="rId3"/>
    <p:sldId id="363" r:id="rId4"/>
    <p:sldId id="364" r:id="rId5"/>
    <p:sldId id="368" r:id="rId6"/>
    <p:sldId id="376" r:id="rId7"/>
    <p:sldId id="378" r:id="rId8"/>
    <p:sldId id="380" r:id="rId9"/>
    <p:sldId id="381" r:id="rId10"/>
    <p:sldId id="382" r:id="rId11"/>
    <p:sldId id="383" r:id="rId12"/>
    <p:sldId id="384" r:id="rId13"/>
    <p:sldId id="385" r:id="rId14"/>
    <p:sldId id="386" r:id="rId15"/>
    <p:sldId id="387" r:id="rId16"/>
    <p:sldId id="388" r:id="rId17"/>
    <p:sldId id="374" r:id="rId18"/>
  </p:sldIdLst>
  <p:sldSz cx="9144000" cy="6858000" type="screen4x3"/>
  <p:notesSz cx="6858000" cy="9144000"/>
  <p:defaultTextStyle>
    <a:defPPr>
      <a:defRPr lang="ru-RU"/>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FFFF66"/>
    <a:srgbClr val="FF6600"/>
    <a:srgbClr val="CC99FF"/>
    <a:srgbClr val="33CC33"/>
    <a:srgbClr val="996633"/>
    <a:srgbClr val="99FF99"/>
    <a:srgbClr val="99FFCC"/>
    <a:srgbClr val="FF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758" autoAdjust="0"/>
    <p:restoredTop sz="94627" autoAdjust="0"/>
  </p:normalViewPr>
  <p:slideViewPr>
    <p:cSldViewPr>
      <p:cViewPr>
        <p:scale>
          <a:sx n="93" d="100"/>
          <a:sy n="93" d="100"/>
        </p:scale>
        <p:origin x="-2070" y="-3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2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17"/>
          <p:cNvSpPr>
            <a:spLocks noGrp="1" noChangeArrowheads="1"/>
          </p:cNvSpPr>
          <p:nvPr>
            <p:ph type="dt" sz="half" idx="10"/>
          </p:nvPr>
        </p:nvSpPr>
        <p:spPr>
          <a:ln/>
        </p:spPr>
        <p:txBody>
          <a:bodyPr/>
          <a:lstStyle>
            <a:lvl1pPr>
              <a:defRPr/>
            </a:lvl1pPr>
          </a:lstStyle>
          <a:p>
            <a:pPr>
              <a:defRPr/>
            </a:pPr>
            <a:endParaRPr lang="ru-RU"/>
          </a:p>
        </p:txBody>
      </p:sp>
      <p:sp>
        <p:nvSpPr>
          <p:cNvPr id="5" name="Rectangle 18"/>
          <p:cNvSpPr>
            <a:spLocks noGrp="1" noChangeArrowheads="1"/>
          </p:cNvSpPr>
          <p:nvPr>
            <p:ph type="ftr" sz="quarter" idx="11"/>
          </p:nvPr>
        </p:nvSpPr>
        <p:spPr>
          <a:ln/>
        </p:spPr>
        <p:txBody>
          <a:bodyPr/>
          <a:lstStyle>
            <a:lvl1pPr>
              <a:defRPr/>
            </a:lvl1pPr>
          </a:lstStyle>
          <a:p>
            <a:pPr>
              <a:defRPr/>
            </a:pPr>
            <a:endParaRPr lang="ru-RU"/>
          </a:p>
        </p:txBody>
      </p:sp>
      <p:sp>
        <p:nvSpPr>
          <p:cNvPr id="6" name="Rectangle 19"/>
          <p:cNvSpPr>
            <a:spLocks noGrp="1" noChangeArrowheads="1"/>
          </p:cNvSpPr>
          <p:nvPr>
            <p:ph type="sldNum" sz="quarter" idx="12"/>
          </p:nvPr>
        </p:nvSpPr>
        <p:spPr>
          <a:ln/>
        </p:spPr>
        <p:txBody>
          <a:bodyPr/>
          <a:lstStyle>
            <a:lvl1pPr>
              <a:defRPr/>
            </a:lvl1pPr>
          </a:lstStyle>
          <a:p>
            <a:pPr>
              <a:defRPr/>
            </a:pPr>
            <a:fld id="{18E320C9-E112-4762-A9DC-29CD2E7FAFBA}" type="slidenum">
              <a:rPr lang="ru-RU"/>
              <a:pPr>
                <a:defRPr/>
              </a:pPr>
              <a:t>‹#›</a:t>
            </a:fld>
            <a:endParaRPr lang="ru-RU"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7"/>
          <p:cNvSpPr>
            <a:spLocks noGrp="1" noChangeArrowheads="1"/>
          </p:cNvSpPr>
          <p:nvPr>
            <p:ph type="dt" sz="half" idx="10"/>
          </p:nvPr>
        </p:nvSpPr>
        <p:spPr>
          <a:ln/>
        </p:spPr>
        <p:txBody>
          <a:bodyPr/>
          <a:lstStyle>
            <a:lvl1pPr>
              <a:defRPr/>
            </a:lvl1pPr>
          </a:lstStyle>
          <a:p>
            <a:pPr>
              <a:defRPr/>
            </a:pPr>
            <a:endParaRPr lang="ru-RU"/>
          </a:p>
        </p:txBody>
      </p:sp>
      <p:sp>
        <p:nvSpPr>
          <p:cNvPr id="5" name="Rectangle 18"/>
          <p:cNvSpPr>
            <a:spLocks noGrp="1" noChangeArrowheads="1"/>
          </p:cNvSpPr>
          <p:nvPr>
            <p:ph type="ftr" sz="quarter" idx="11"/>
          </p:nvPr>
        </p:nvSpPr>
        <p:spPr>
          <a:ln/>
        </p:spPr>
        <p:txBody>
          <a:bodyPr/>
          <a:lstStyle>
            <a:lvl1pPr>
              <a:defRPr/>
            </a:lvl1pPr>
          </a:lstStyle>
          <a:p>
            <a:pPr>
              <a:defRPr/>
            </a:pPr>
            <a:endParaRPr lang="ru-RU"/>
          </a:p>
        </p:txBody>
      </p:sp>
      <p:sp>
        <p:nvSpPr>
          <p:cNvPr id="6" name="Rectangle 19"/>
          <p:cNvSpPr>
            <a:spLocks noGrp="1" noChangeArrowheads="1"/>
          </p:cNvSpPr>
          <p:nvPr>
            <p:ph type="sldNum" sz="quarter" idx="12"/>
          </p:nvPr>
        </p:nvSpPr>
        <p:spPr>
          <a:ln/>
        </p:spPr>
        <p:txBody>
          <a:bodyPr/>
          <a:lstStyle>
            <a:lvl1pPr>
              <a:defRPr/>
            </a:lvl1pPr>
          </a:lstStyle>
          <a:p>
            <a:pPr>
              <a:defRPr/>
            </a:pPr>
            <a:fld id="{718C6215-4029-4A3E-A76F-7F9B80134ECE}" type="slidenum">
              <a:rPr lang="ru-RU"/>
              <a:pPr>
                <a:defRPr/>
              </a:pPr>
              <a:t>‹#›</a:t>
            </a:fld>
            <a:endParaRPr lang="ru-RU"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24650" y="304800"/>
            <a:ext cx="1885950" cy="57912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066800" y="304800"/>
            <a:ext cx="5505450" cy="5791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7"/>
          <p:cNvSpPr>
            <a:spLocks noGrp="1" noChangeArrowheads="1"/>
          </p:cNvSpPr>
          <p:nvPr>
            <p:ph type="dt" sz="half" idx="10"/>
          </p:nvPr>
        </p:nvSpPr>
        <p:spPr>
          <a:ln/>
        </p:spPr>
        <p:txBody>
          <a:bodyPr/>
          <a:lstStyle>
            <a:lvl1pPr>
              <a:defRPr/>
            </a:lvl1pPr>
          </a:lstStyle>
          <a:p>
            <a:pPr>
              <a:defRPr/>
            </a:pPr>
            <a:endParaRPr lang="ru-RU"/>
          </a:p>
        </p:txBody>
      </p:sp>
      <p:sp>
        <p:nvSpPr>
          <p:cNvPr id="5" name="Rectangle 18"/>
          <p:cNvSpPr>
            <a:spLocks noGrp="1" noChangeArrowheads="1"/>
          </p:cNvSpPr>
          <p:nvPr>
            <p:ph type="ftr" sz="quarter" idx="11"/>
          </p:nvPr>
        </p:nvSpPr>
        <p:spPr>
          <a:ln/>
        </p:spPr>
        <p:txBody>
          <a:bodyPr/>
          <a:lstStyle>
            <a:lvl1pPr>
              <a:defRPr/>
            </a:lvl1pPr>
          </a:lstStyle>
          <a:p>
            <a:pPr>
              <a:defRPr/>
            </a:pPr>
            <a:endParaRPr lang="ru-RU"/>
          </a:p>
        </p:txBody>
      </p:sp>
      <p:sp>
        <p:nvSpPr>
          <p:cNvPr id="6" name="Rectangle 19"/>
          <p:cNvSpPr>
            <a:spLocks noGrp="1" noChangeArrowheads="1"/>
          </p:cNvSpPr>
          <p:nvPr>
            <p:ph type="sldNum" sz="quarter" idx="12"/>
          </p:nvPr>
        </p:nvSpPr>
        <p:spPr>
          <a:ln/>
        </p:spPr>
        <p:txBody>
          <a:bodyPr/>
          <a:lstStyle>
            <a:lvl1pPr>
              <a:defRPr/>
            </a:lvl1pPr>
          </a:lstStyle>
          <a:p>
            <a:pPr>
              <a:defRPr/>
            </a:pPr>
            <a:fld id="{06594971-DE98-49F4-A1DB-F0BF7B90D6A2}" type="slidenum">
              <a:rPr lang="ru-RU"/>
              <a:pPr>
                <a:defRPr/>
              </a:pPr>
              <a:t>‹#›</a:t>
            </a:fld>
            <a:endParaRPr lang="ru-RU"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7"/>
          <p:cNvSpPr>
            <a:spLocks noGrp="1" noChangeArrowheads="1"/>
          </p:cNvSpPr>
          <p:nvPr>
            <p:ph type="dt" sz="half" idx="10"/>
          </p:nvPr>
        </p:nvSpPr>
        <p:spPr>
          <a:ln/>
        </p:spPr>
        <p:txBody>
          <a:bodyPr/>
          <a:lstStyle>
            <a:lvl1pPr>
              <a:defRPr/>
            </a:lvl1pPr>
          </a:lstStyle>
          <a:p>
            <a:pPr>
              <a:defRPr/>
            </a:pPr>
            <a:endParaRPr lang="ru-RU"/>
          </a:p>
        </p:txBody>
      </p:sp>
      <p:sp>
        <p:nvSpPr>
          <p:cNvPr id="5" name="Rectangle 18"/>
          <p:cNvSpPr>
            <a:spLocks noGrp="1" noChangeArrowheads="1"/>
          </p:cNvSpPr>
          <p:nvPr>
            <p:ph type="ftr" sz="quarter" idx="11"/>
          </p:nvPr>
        </p:nvSpPr>
        <p:spPr>
          <a:ln/>
        </p:spPr>
        <p:txBody>
          <a:bodyPr/>
          <a:lstStyle>
            <a:lvl1pPr>
              <a:defRPr/>
            </a:lvl1pPr>
          </a:lstStyle>
          <a:p>
            <a:pPr>
              <a:defRPr/>
            </a:pPr>
            <a:endParaRPr lang="ru-RU"/>
          </a:p>
        </p:txBody>
      </p:sp>
      <p:sp>
        <p:nvSpPr>
          <p:cNvPr id="6" name="Rectangle 19"/>
          <p:cNvSpPr>
            <a:spLocks noGrp="1" noChangeArrowheads="1"/>
          </p:cNvSpPr>
          <p:nvPr>
            <p:ph type="sldNum" sz="quarter" idx="12"/>
          </p:nvPr>
        </p:nvSpPr>
        <p:spPr>
          <a:ln/>
        </p:spPr>
        <p:txBody>
          <a:bodyPr/>
          <a:lstStyle>
            <a:lvl1pPr>
              <a:defRPr/>
            </a:lvl1pPr>
          </a:lstStyle>
          <a:p>
            <a:pPr>
              <a:defRPr/>
            </a:pPr>
            <a:fld id="{7A9E8421-02CB-44E0-9671-95DA7284F093}" type="slidenum">
              <a:rPr lang="ru-RU"/>
              <a:pPr>
                <a:defRPr/>
              </a:pPr>
              <a:t>‹#›</a:t>
            </a:fld>
            <a:endParaRPr lang="ru-RU"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17"/>
          <p:cNvSpPr>
            <a:spLocks noGrp="1" noChangeArrowheads="1"/>
          </p:cNvSpPr>
          <p:nvPr>
            <p:ph type="dt" sz="half" idx="10"/>
          </p:nvPr>
        </p:nvSpPr>
        <p:spPr>
          <a:ln/>
        </p:spPr>
        <p:txBody>
          <a:bodyPr/>
          <a:lstStyle>
            <a:lvl1pPr>
              <a:defRPr/>
            </a:lvl1pPr>
          </a:lstStyle>
          <a:p>
            <a:pPr>
              <a:defRPr/>
            </a:pPr>
            <a:endParaRPr lang="ru-RU"/>
          </a:p>
        </p:txBody>
      </p:sp>
      <p:sp>
        <p:nvSpPr>
          <p:cNvPr id="5" name="Rectangle 18"/>
          <p:cNvSpPr>
            <a:spLocks noGrp="1" noChangeArrowheads="1"/>
          </p:cNvSpPr>
          <p:nvPr>
            <p:ph type="ftr" sz="quarter" idx="11"/>
          </p:nvPr>
        </p:nvSpPr>
        <p:spPr>
          <a:ln/>
        </p:spPr>
        <p:txBody>
          <a:bodyPr/>
          <a:lstStyle>
            <a:lvl1pPr>
              <a:defRPr/>
            </a:lvl1pPr>
          </a:lstStyle>
          <a:p>
            <a:pPr>
              <a:defRPr/>
            </a:pPr>
            <a:endParaRPr lang="ru-RU"/>
          </a:p>
        </p:txBody>
      </p:sp>
      <p:sp>
        <p:nvSpPr>
          <p:cNvPr id="6" name="Rectangle 19"/>
          <p:cNvSpPr>
            <a:spLocks noGrp="1" noChangeArrowheads="1"/>
          </p:cNvSpPr>
          <p:nvPr>
            <p:ph type="sldNum" sz="quarter" idx="12"/>
          </p:nvPr>
        </p:nvSpPr>
        <p:spPr>
          <a:ln/>
        </p:spPr>
        <p:txBody>
          <a:bodyPr/>
          <a:lstStyle>
            <a:lvl1pPr>
              <a:defRPr/>
            </a:lvl1pPr>
          </a:lstStyle>
          <a:p>
            <a:pPr>
              <a:defRPr/>
            </a:pPr>
            <a:fld id="{AA51511A-4A6F-4974-846F-935A61C67206}" type="slidenum">
              <a:rPr lang="ru-RU"/>
              <a:pPr>
                <a:defRPr/>
              </a:pPr>
              <a:t>‹#›</a:t>
            </a:fld>
            <a:endParaRPr lang="ru-RU"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0668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9149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7"/>
          <p:cNvSpPr>
            <a:spLocks noGrp="1" noChangeArrowheads="1"/>
          </p:cNvSpPr>
          <p:nvPr>
            <p:ph type="dt" sz="half" idx="10"/>
          </p:nvPr>
        </p:nvSpPr>
        <p:spPr>
          <a:ln/>
        </p:spPr>
        <p:txBody>
          <a:bodyPr/>
          <a:lstStyle>
            <a:lvl1pPr>
              <a:defRPr/>
            </a:lvl1pPr>
          </a:lstStyle>
          <a:p>
            <a:pPr>
              <a:defRPr/>
            </a:pPr>
            <a:endParaRPr lang="ru-RU"/>
          </a:p>
        </p:txBody>
      </p:sp>
      <p:sp>
        <p:nvSpPr>
          <p:cNvPr id="6" name="Rectangle 18"/>
          <p:cNvSpPr>
            <a:spLocks noGrp="1" noChangeArrowheads="1"/>
          </p:cNvSpPr>
          <p:nvPr>
            <p:ph type="ftr" sz="quarter" idx="11"/>
          </p:nvPr>
        </p:nvSpPr>
        <p:spPr>
          <a:ln/>
        </p:spPr>
        <p:txBody>
          <a:bodyPr/>
          <a:lstStyle>
            <a:lvl1pPr>
              <a:defRPr/>
            </a:lvl1pPr>
          </a:lstStyle>
          <a:p>
            <a:pPr>
              <a:defRPr/>
            </a:pPr>
            <a:endParaRPr lang="ru-RU"/>
          </a:p>
        </p:txBody>
      </p:sp>
      <p:sp>
        <p:nvSpPr>
          <p:cNvPr id="7" name="Rectangle 19"/>
          <p:cNvSpPr>
            <a:spLocks noGrp="1" noChangeArrowheads="1"/>
          </p:cNvSpPr>
          <p:nvPr>
            <p:ph type="sldNum" sz="quarter" idx="12"/>
          </p:nvPr>
        </p:nvSpPr>
        <p:spPr>
          <a:ln/>
        </p:spPr>
        <p:txBody>
          <a:bodyPr/>
          <a:lstStyle>
            <a:lvl1pPr>
              <a:defRPr/>
            </a:lvl1pPr>
          </a:lstStyle>
          <a:p>
            <a:pPr>
              <a:defRPr/>
            </a:pPr>
            <a:fld id="{2FC53078-B242-4C28-B4AC-DFBCA68A677F}" type="slidenum">
              <a:rPr lang="ru-RU"/>
              <a:pPr>
                <a:defRPr/>
              </a:pPr>
              <a:t>‹#›</a:t>
            </a:fld>
            <a:endParaRPr lang="ru-RU"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17"/>
          <p:cNvSpPr>
            <a:spLocks noGrp="1" noChangeArrowheads="1"/>
          </p:cNvSpPr>
          <p:nvPr>
            <p:ph type="dt" sz="half" idx="10"/>
          </p:nvPr>
        </p:nvSpPr>
        <p:spPr>
          <a:ln/>
        </p:spPr>
        <p:txBody>
          <a:bodyPr/>
          <a:lstStyle>
            <a:lvl1pPr>
              <a:defRPr/>
            </a:lvl1pPr>
          </a:lstStyle>
          <a:p>
            <a:pPr>
              <a:defRPr/>
            </a:pPr>
            <a:endParaRPr lang="ru-RU"/>
          </a:p>
        </p:txBody>
      </p:sp>
      <p:sp>
        <p:nvSpPr>
          <p:cNvPr id="8" name="Rectangle 18"/>
          <p:cNvSpPr>
            <a:spLocks noGrp="1" noChangeArrowheads="1"/>
          </p:cNvSpPr>
          <p:nvPr>
            <p:ph type="ftr" sz="quarter" idx="11"/>
          </p:nvPr>
        </p:nvSpPr>
        <p:spPr>
          <a:ln/>
        </p:spPr>
        <p:txBody>
          <a:bodyPr/>
          <a:lstStyle>
            <a:lvl1pPr>
              <a:defRPr/>
            </a:lvl1pPr>
          </a:lstStyle>
          <a:p>
            <a:pPr>
              <a:defRPr/>
            </a:pPr>
            <a:endParaRPr lang="ru-RU"/>
          </a:p>
        </p:txBody>
      </p:sp>
      <p:sp>
        <p:nvSpPr>
          <p:cNvPr id="9" name="Rectangle 19"/>
          <p:cNvSpPr>
            <a:spLocks noGrp="1" noChangeArrowheads="1"/>
          </p:cNvSpPr>
          <p:nvPr>
            <p:ph type="sldNum" sz="quarter" idx="12"/>
          </p:nvPr>
        </p:nvSpPr>
        <p:spPr>
          <a:ln/>
        </p:spPr>
        <p:txBody>
          <a:bodyPr/>
          <a:lstStyle>
            <a:lvl1pPr>
              <a:defRPr/>
            </a:lvl1pPr>
          </a:lstStyle>
          <a:p>
            <a:pPr>
              <a:defRPr/>
            </a:pPr>
            <a:fld id="{BEFE555A-A78A-4503-BF7F-9053E99E16AA}" type="slidenum">
              <a:rPr lang="ru-RU"/>
              <a:pPr>
                <a:defRPr/>
              </a:pPr>
              <a:t>‹#›</a:t>
            </a:fld>
            <a:endParaRPr lang="ru-RU"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17"/>
          <p:cNvSpPr>
            <a:spLocks noGrp="1" noChangeArrowheads="1"/>
          </p:cNvSpPr>
          <p:nvPr>
            <p:ph type="dt" sz="half" idx="10"/>
          </p:nvPr>
        </p:nvSpPr>
        <p:spPr>
          <a:ln/>
        </p:spPr>
        <p:txBody>
          <a:bodyPr/>
          <a:lstStyle>
            <a:lvl1pPr>
              <a:defRPr/>
            </a:lvl1pPr>
          </a:lstStyle>
          <a:p>
            <a:pPr>
              <a:defRPr/>
            </a:pPr>
            <a:endParaRPr lang="ru-RU"/>
          </a:p>
        </p:txBody>
      </p:sp>
      <p:sp>
        <p:nvSpPr>
          <p:cNvPr id="4" name="Rectangle 18"/>
          <p:cNvSpPr>
            <a:spLocks noGrp="1" noChangeArrowheads="1"/>
          </p:cNvSpPr>
          <p:nvPr>
            <p:ph type="ftr" sz="quarter" idx="11"/>
          </p:nvPr>
        </p:nvSpPr>
        <p:spPr>
          <a:ln/>
        </p:spPr>
        <p:txBody>
          <a:bodyPr/>
          <a:lstStyle>
            <a:lvl1pPr>
              <a:defRPr/>
            </a:lvl1pPr>
          </a:lstStyle>
          <a:p>
            <a:pPr>
              <a:defRPr/>
            </a:pPr>
            <a:endParaRPr lang="ru-RU"/>
          </a:p>
        </p:txBody>
      </p:sp>
      <p:sp>
        <p:nvSpPr>
          <p:cNvPr id="5" name="Rectangle 19"/>
          <p:cNvSpPr>
            <a:spLocks noGrp="1" noChangeArrowheads="1"/>
          </p:cNvSpPr>
          <p:nvPr>
            <p:ph type="sldNum" sz="quarter" idx="12"/>
          </p:nvPr>
        </p:nvSpPr>
        <p:spPr>
          <a:ln/>
        </p:spPr>
        <p:txBody>
          <a:bodyPr/>
          <a:lstStyle>
            <a:lvl1pPr>
              <a:defRPr/>
            </a:lvl1pPr>
          </a:lstStyle>
          <a:p>
            <a:pPr>
              <a:defRPr/>
            </a:pPr>
            <a:fld id="{AA598059-F533-4C19-B7A8-0C3AFE53E270}" type="slidenum">
              <a:rPr lang="ru-RU"/>
              <a:pPr>
                <a:defRPr/>
              </a:pPr>
              <a:t>‹#›</a:t>
            </a:fld>
            <a:endParaRPr lang="ru-RU"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endParaRPr lang="ru-RU"/>
          </a:p>
        </p:txBody>
      </p:sp>
      <p:sp>
        <p:nvSpPr>
          <p:cNvPr id="3" name="Rectangle 18"/>
          <p:cNvSpPr>
            <a:spLocks noGrp="1" noChangeArrowheads="1"/>
          </p:cNvSpPr>
          <p:nvPr>
            <p:ph type="ftr" sz="quarter" idx="11"/>
          </p:nvPr>
        </p:nvSpPr>
        <p:spPr>
          <a:ln/>
        </p:spPr>
        <p:txBody>
          <a:bodyPr/>
          <a:lstStyle>
            <a:lvl1pPr>
              <a:defRPr/>
            </a:lvl1pPr>
          </a:lstStyle>
          <a:p>
            <a:pPr>
              <a:defRPr/>
            </a:pPr>
            <a:endParaRPr lang="ru-RU"/>
          </a:p>
        </p:txBody>
      </p:sp>
      <p:sp>
        <p:nvSpPr>
          <p:cNvPr id="4" name="Rectangle 19"/>
          <p:cNvSpPr>
            <a:spLocks noGrp="1" noChangeArrowheads="1"/>
          </p:cNvSpPr>
          <p:nvPr>
            <p:ph type="sldNum" sz="quarter" idx="12"/>
          </p:nvPr>
        </p:nvSpPr>
        <p:spPr>
          <a:ln/>
        </p:spPr>
        <p:txBody>
          <a:bodyPr/>
          <a:lstStyle>
            <a:lvl1pPr>
              <a:defRPr/>
            </a:lvl1pPr>
          </a:lstStyle>
          <a:p>
            <a:pPr>
              <a:defRPr/>
            </a:pPr>
            <a:fld id="{63DB7856-2D67-4AD2-B1BA-36FC7470E470}" type="slidenum">
              <a:rPr lang="ru-RU"/>
              <a:pPr>
                <a:defRPr/>
              </a:pPr>
              <a:t>‹#›</a:t>
            </a:fld>
            <a:endParaRPr lang="ru-RU"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7"/>
          <p:cNvSpPr>
            <a:spLocks noGrp="1" noChangeArrowheads="1"/>
          </p:cNvSpPr>
          <p:nvPr>
            <p:ph type="dt" sz="half" idx="10"/>
          </p:nvPr>
        </p:nvSpPr>
        <p:spPr>
          <a:ln/>
        </p:spPr>
        <p:txBody>
          <a:bodyPr/>
          <a:lstStyle>
            <a:lvl1pPr>
              <a:defRPr/>
            </a:lvl1pPr>
          </a:lstStyle>
          <a:p>
            <a:pPr>
              <a:defRPr/>
            </a:pPr>
            <a:endParaRPr lang="ru-RU"/>
          </a:p>
        </p:txBody>
      </p:sp>
      <p:sp>
        <p:nvSpPr>
          <p:cNvPr id="6" name="Rectangle 18"/>
          <p:cNvSpPr>
            <a:spLocks noGrp="1" noChangeArrowheads="1"/>
          </p:cNvSpPr>
          <p:nvPr>
            <p:ph type="ftr" sz="quarter" idx="11"/>
          </p:nvPr>
        </p:nvSpPr>
        <p:spPr>
          <a:ln/>
        </p:spPr>
        <p:txBody>
          <a:bodyPr/>
          <a:lstStyle>
            <a:lvl1pPr>
              <a:defRPr/>
            </a:lvl1pPr>
          </a:lstStyle>
          <a:p>
            <a:pPr>
              <a:defRPr/>
            </a:pPr>
            <a:endParaRPr lang="ru-RU"/>
          </a:p>
        </p:txBody>
      </p:sp>
      <p:sp>
        <p:nvSpPr>
          <p:cNvPr id="7" name="Rectangle 19"/>
          <p:cNvSpPr>
            <a:spLocks noGrp="1" noChangeArrowheads="1"/>
          </p:cNvSpPr>
          <p:nvPr>
            <p:ph type="sldNum" sz="quarter" idx="12"/>
          </p:nvPr>
        </p:nvSpPr>
        <p:spPr>
          <a:ln/>
        </p:spPr>
        <p:txBody>
          <a:bodyPr/>
          <a:lstStyle>
            <a:lvl1pPr>
              <a:defRPr/>
            </a:lvl1pPr>
          </a:lstStyle>
          <a:p>
            <a:pPr>
              <a:defRPr/>
            </a:pPr>
            <a:fld id="{A517C786-1955-4C83-9CDC-2F8DD210BE93}" type="slidenum">
              <a:rPr lang="ru-RU"/>
              <a:pPr>
                <a:defRPr/>
              </a:pPr>
              <a:t>‹#›</a:t>
            </a:fld>
            <a:endParaRPr lang="ru-RU"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7"/>
          <p:cNvSpPr>
            <a:spLocks noGrp="1" noChangeArrowheads="1"/>
          </p:cNvSpPr>
          <p:nvPr>
            <p:ph type="dt" sz="half" idx="10"/>
          </p:nvPr>
        </p:nvSpPr>
        <p:spPr>
          <a:ln/>
        </p:spPr>
        <p:txBody>
          <a:bodyPr/>
          <a:lstStyle>
            <a:lvl1pPr>
              <a:defRPr/>
            </a:lvl1pPr>
          </a:lstStyle>
          <a:p>
            <a:pPr>
              <a:defRPr/>
            </a:pPr>
            <a:endParaRPr lang="ru-RU"/>
          </a:p>
        </p:txBody>
      </p:sp>
      <p:sp>
        <p:nvSpPr>
          <p:cNvPr id="6" name="Rectangle 18"/>
          <p:cNvSpPr>
            <a:spLocks noGrp="1" noChangeArrowheads="1"/>
          </p:cNvSpPr>
          <p:nvPr>
            <p:ph type="ftr" sz="quarter" idx="11"/>
          </p:nvPr>
        </p:nvSpPr>
        <p:spPr>
          <a:ln/>
        </p:spPr>
        <p:txBody>
          <a:bodyPr/>
          <a:lstStyle>
            <a:lvl1pPr>
              <a:defRPr/>
            </a:lvl1pPr>
          </a:lstStyle>
          <a:p>
            <a:pPr>
              <a:defRPr/>
            </a:pPr>
            <a:endParaRPr lang="ru-RU"/>
          </a:p>
        </p:txBody>
      </p:sp>
      <p:sp>
        <p:nvSpPr>
          <p:cNvPr id="7" name="Rectangle 19"/>
          <p:cNvSpPr>
            <a:spLocks noGrp="1" noChangeArrowheads="1"/>
          </p:cNvSpPr>
          <p:nvPr>
            <p:ph type="sldNum" sz="quarter" idx="12"/>
          </p:nvPr>
        </p:nvSpPr>
        <p:spPr>
          <a:ln/>
        </p:spPr>
        <p:txBody>
          <a:bodyPr/>
          <a:lstStyle>
            <a:lvl1pPr>
              <a:defRPr/>
            </a:lvl1pPr>
          </a:lstStyle>
          <a:p>
            <a:pPr>
              <a:defRPr/>
            </a:pPr>
            <a:fld id="{CE0B108F-E120-492C-9FE3-4A5FC8AE96F4}" type="slidenum">
              <a:rPr lang="ru-RU"/>
              <a:pPr>
                <a:defRPr/>
              </a:pPr>
              <a:t>‹#›</a:t>
            </a:fld>
            <a:endParaRPr lang="ru-RU"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6350"/>
            <a:ext cx="9140825" cy="6851650"/>
            <a:chOff x="0" y="4"/>
            <a:chExt cx="5758" cy="4316"/>
          </a:xfrm>
        </p:grpSpPr>
        <p:sp>
          <p:nvSpPr>
            <p:cNvPr id="110595" name="Freeform 3"/>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pPr eaLnBrk="1" hangingPunct="1">
                <a:defRPr/>
              </a:pPr>
              <a:endParaRPr lang="ru-RU" sz="2000" dirty="0">
                <a:latin typeface="Tahoma" pitchFamily="34" charset="0"/>
              </a:endParaRPr>
            </a:p>
          </p:txBody>
        </p:sp>
        <p:sp>
          <p:nvSpPr>
            <p:cNvPr id="110596" name="Freeform 4"/>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pPr eaLnBrk="1" hangingPunct="1">
                <a:defRPr/>
              </a:pPr>
              <a:endParaRPr lang="ru-RU" sz="2000" dirty="0">
                <a:latin typeface="Tahoma" pitchFamily="34" charset="0"/>
              </a:endParaRPr>
            </a:p>
          </p:txBody>
        </p:sp>
        <p:grpSp>
          <p:nvGrpSpPr>
            <p:cNvPr id="1034" name="Group 5"/>
            <p:cNvGrpSpPr>
              <a:grpSpLocks/>
            </p:cNvGrpSpPr>
            <p:nvPr userDrawn="1"/>
          </p:nvGrpSpPr>
          <p:grpSpPr bwMode="auto">
            <a:xfrm>
              <a:off x="0" y="4"/>
              <a:ext cx="5758" cy="4316"/>
              <a:chOff x="0" y="4"/>
              <a:chExt cx="5758" cy="4316"/>
            </a:xfrm>
          </p:grpSpPr>
          <p:sp>
            <p:nvSpPr>
              <p:cNvPr id="110598" name="Freeform 6"/>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pPr eaLnBrk="1" hangingPunct="1">
                  <a:defRPr/>
                </a:pPr>
                <a:endParaRPr lang="ru-RU" sz="2000" dirty="0">
                  <a:latin typeface="Tahoma" pitchFamily="34" charset="0"/>
                </a:endParaRPr>
              </a:p>
            </p:txBody>
          </p:sp>
          <p:sp>
            <p:nvSpPr>
              <p:cNvPr id="110599" name="Freeform 7"/>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pPr eaLnBrk="1" hangingPunct="1">
                  <a:defRPr/>
                </a:pPr>
                <a:endParaRPr lang="ru-RU" sz="2000" dirty="0">
                  <a:latin typeface="Tahoma" pitchFamily="34" charset="0"/>
                </a:endParaRPr>
              </a:p>
            </p:txBody>
          </p:sp>
          <p:sp>
            <p:nvSpPr>
              <p:cNvPr id="110600" name="Freeform 8"/>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pPr eaLnBrk="1" hangingPunct="1">
                  <a:defRPr/>
                </a:pPr>
                <a:endParaRPr lang="ru-RU" sz="2000" dirty="0">
                  <a:latin typeface="Tahoma" pitchFamily="34" charset="0"/>
                </a:endParaRPr>
              </a:p>
            </p:txBody>
          </p:sp>
          <p:sp>
            <p:nvSpPr>
              <p:cNvPr id="110601" name="Freeform 9"/>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pPr eaLnBrk="1" hangingPunct="1">
                  <a:defRPr/>
                </a:pPr>
                <a:endParaRPr lang="ru-RU" sz="2000" dirty="0">
                  <a:latin typeface="Tahoma" pitchFamily="34" charset="0"/>
                </a:endParaRPr>
              </a:p>
            </p:txBody>
          </p:sp>
          <p:sp>
            <p:nvSpPr>
              <p:cNvPr id="110602" name="Freeform 10"/>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pPr eaLnBrk="1" hangingPunct="1">
                  <a:defRPr/>
                </a:pPr>
                <a:endParaRPr lang="ru-RU" sz="2000" dirty="0">
                  <a:latin typeface="Tahoma" pitchFamily="34" charset="0"/>
                </a:endParaRPr>
              </a:p>
            </p:txBody>
          </p:sp>
          <p:sp>
            <p:nvSpPr>
              <p:cNvPr id="110603" name="Freeform 11"/>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eaLnBrk="1" hangingPunct="1">
                  <a:defRPr/>
                </a:pPr>
                <a:endParaRPr lang="ru-RU" sz="2000" dirty="0">
                  <a:latin typeface="Tahoma" pitchFamily="34" charset="0"/>
                </a:endParaRPr>
              </a:p>
            </p:txBody>
          </p:sp>
          <p:sp>
            <p:nvSpPr>
              <p:cNvPr id="110604" name="Freeform 12"/>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pPr eaLnBrk="1" hangingPunct="1">
                  <a:defRPr/>
                </a:pPr>
                <a:endParaRPr lang="ru-RU" sz="2000" dirty="0">
                  <a:latin typeface="Tahoma" pitchFamily="34" charset="0"/>
                </a:endParaRPr>
              </a:p>
            </p:txBody>
          </p:sp>
          <p:sp>
            <p:nvSpPr>
              <p:cNvPr id="110605" name="Freeform 13"/>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pPr eaLnBrk="1" hangingPunct="1">
                  <a:defRPr/>
                </a:pPr>
                <a:endParaRPr lang="ru-RU" sz="2000" dirty="0">
                  <a:latin typeface="Tahoma" pitchFamily="34" charset="0"/>
                </a:endParaRPr>
              </a:p>
            </p:txBody>
          </p:sp>
          <p:sp>
            <p:nvSpPr>
              <p:cNvPr id="110606" name="Freeform 14"/>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eaLnBrk="1" hangingPunct="1">
                  <a:defRPr/>
                </a:pPr>
                <a:endParaRPr lang="ru-RU" sz="2000" dirty="0">
                  <a:latin typeface="Tahoma" pitchFamily="34" charset="0"/>
                </a:endParaRPr>
              </a:p>
            </p:txBody>
          </p:sp>
        </p:grpSp>
      </p:grpSp>
      <p:sp>
        <p:nvSpPr>
          <p:cNvPr id="110607" name="Rectangle 15"/>
          <p:cNvSpPr>
            <a:spLocks noGrp="1" noChangeArrowheads="1"/>
          </p:cNvSpPr>
          <p:nvPr>
            <p:ph type="title"/>
          </p:nvPr>
        </p:nvSpPr>
        <p:spPr bwMode="auto">
          <a:xfrm>
            <a:off x="1066800" y="304800"/>
            <a:ext cx="7543800" cy="14319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10608" name="Rectangle 16"/>
          <p:cNvSpPr>
            <a:spLocks noGrp="1" noChangeArrowheads="1"/>
          </p:cNvSpPr>
          <p:nvPr>
            <p:ph type="body" idx="1"/>
          </p:nvPr>
        </p:nvSpPr>
        <p:spPr bwMode="auto">
          <a:xfrm>
            <a:off x="1066800" y="1981200"/>
            <a:ext cx="75438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10609" name="Rectangle 17"/>
          <p:cNvSpPr>
            <a:spLocks noGrp="1" noChangeArrowheads="1"/>
          </p:cNvSpPr>
          <p:nvPr>
            <p:ph type="dt" sz="half" idx="2"/>
          </p:nvPr>
        </p:nvSpPr>
        <p:spPr bwMode="auto">
          <a:xfrm>
            <a:off x="1066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latin typeface="+mn-lt"/>
              </a:defRPr>
            </a:lvl1pPr>
          </a:lstStyle>
          <a:p>
            <a:pPr>
              <a:defRPr/>
            </a:pPr>
            <a:endParaRPr lang="ru-RU"/>
          </a:p>
        </p:txBody>
      </p:sp>
      <p:sp>
        <p:nvSpPr>
          <p:cNvPr id="110610" name="Rectangle 18"/>
          <p:cNvSpPr>
            <a:spLocks noGrp="1" noChangeArrowheads="1"/>
          </p:cNvSpPr>
          <p:nvPr>
            <p:ph type="ftr" sz="quarter" idx="3"/>
          </p:nvPr>
        </p:nvSpPr>
        <p:spPr bwMode="auto">
          <a:xfrm>
            <a:off x="34290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latin typeface="+mn-lt"/>
              </a:defRPr>
            </a:lvl1pPr>
          </a:lstStyle>
          <a:p>
            <a:pPr>
              <a:defRPr/>
            </a:pPr>
            <a:endParaRPr lang="ru-RU"/>
          </a:p>
        </p:txBody>
      </p:sp>
      <p:sp>
        <p:nvSpPr>
          <p:cNvPr id="110611" name="Rectangle 19"/>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latin typeface="+mn-lt"/>
              </a:defRPr>
            </a:lvl1pPr>
          </a:lstStyle>
          <a:p>
            <a:pPr>
              <a:defRPr/>
            </a:pPr>
            <a:fld id="{801BEAB9-B41D-4DC2-9851-19236BEEC37B}" type="slidenum">
              <a:rPr lang="ru-RU"/>
              <a:pPr>
                <a:defRPr/>
              </a:pPr>
              <a:t>‹#›</a:t>
            </a:fld>
            <a:endParaRPr lang="ru-RU" dirty="0"/>
          </a:p>
        </p:txBody>
      </p:sp>
    </p:spTree>
  </p:cSld>
  <p:clrMap bg1="dk2" tx1="lt1" bg2="dk1" tx2="lt2" accent1="accent1" accent2="accent2" accent3="accent3" accent4="accent4" accent5="accent5" accent6="accent6" hlink="hlink" folHlink="folHlink"/>
  <p:sldLayoutIdLst>
    <p:sldLayoutId id="2147483684" r:id="rId1"/>
    <p:sldLayoutId id="2147483683" r:id="rId2"/>
    <p:sldLayoutId id="2147483682" r:id="rId3"/>
    <p:sldLayoutId id="2147483681" r:id="rId4"/>
    <p:sldLayoutId id="2147483680" r:id="rId5"/>
    <p:sldLayoutId id="2147483679" r:id="rId6"/>
    <p:sldLayoutId id="2147483678" r:id="rId7"/>
    <p:sldLayoutId id="2147483677" r:id="rId8"/>
    <p:sldLayoutId id="2147483676" r:id="rId9"/>
    <p:sldLayoutId id="2147483675" r:id="rId10"/>
    <p:sldLayoutId id="2147483674" r:id="rId11"/>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10607"/>
                                        </p:tgtEl>
                                        <p:attrNameLst>
                                          <p:attrName>style.visibility</p:attrName>
                                        </p:attrNameLst>
                                      </p:cBhvr>
                                      <p:to>
                                        <p:strVal val="visible"/>
                                      </p:to>
                                    </p:set>
                                    <p:anim calcmode="lin" valueType="num">
                                      <p:cBhvr>
                                        <p:cTn id="7" dur="1000" fill="hold"/>
                                        <p:tgtEl>
                                          <p:spTgt spid="110607"/>
                                        </p:tgtEl>
                                        <p:attrNameLst>
                                          <p:attrName>ppt_x</p:attrName>
                                        </p:attrNameLst>
                                      </p:cBhvr>
                                      <p:tavLst>
                                        <p:tav tm="0">
                                          <p:val>
                                            <p:strVal val="#ppt_x-.2"/>
                                          </p:val>
                                        </p:tav>
                                        <p:tav tm="100000">
                                          <p:val>
                                            <p:strVal val="#ppt_x"/>
                                          </p:val>
                                        </p:tav>
                                      </p:tavLst>
                                    </p:anim>
                                    <p:anim calcmode="lin" valueType="num">
                                      <p:cBhvr>
                                        <p:cTn id="8" dur="1000" fill="hold"/>
                                        <p:tgtEl>
                                          <p:spTgt spid="110607"/>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0607"/>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10608">
                                            <p:txEl>
                                              <p:pRg st="0" end="0"/>
                                            </p:txEl>
                                          </p:spTgt>
                                        </p:tgtEl>
                                        <p:attrNameLst>
                                          <p:attrName>style.visibility</p:attrName>
                                        </p:attrNameLst>
                                      </p:cBhvr>
                                      <p:to>
                                        <p:strVal val="visible"/>
                                      </p:to>
                                    </p:set>
                                    <p:animEffect transition="in" filter="fade">
                                      <p:cBhvr>
                                        <p:cTn id="14" dur="500"/>
                                        <p:tgtEl>
                                          <p:spTgt spid="110608">
                                            <p:txEl>
                                              <p:pRg st="0" end="0"/>
                                            </p:txEl>
                                          </p:spTgt>
                                        </p:tgtEl>
                                      </p:cBhvr>
                                    </p:animEffect>
                                    <p:anim calcmode="lin" valueType="num">
                                      <p:cBhvr>
                                        <p:cTn id="15" dur="500" fill="hold"/>
                                        <p:tgtEl>
                                          <p:spTgt spid="110608">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10608">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10608">
                                            <p:txEl>
                                              <p:pRg st="1" end="1"/>
                                            </p:txEl>
                                          </p:spTgt>
                                        </p:tgtEl>
                                        <p:attrNameLst>
                                          <p:attrName>style.visibility</p:attrName>
                                        </p:attrNameLst>
                                      </p:cBhvr>
                                      <p:to>
                                        <p:strVal val="visible"/>
                                      </p:to>
                                    </p:set>
                                    <p:animEffect transition="in" filter="fade">
                                      <p:cBhvr>
                                        <p:cTn id="19" dur="500"/>
                                        <p:tgtEl>
                                          <p:spTgt spid="110608">
                                            <p:txEl>
                                              <p:pRg st="1" end="1"/>
                                            </p:txEl>
                                          </p:spTgt>
                                        </p:tgtEl>
                                      </p:cBhvr>
                                    </p:animEffect>
                                    <p:anim calcmode="lin" valueType="num">
                                      <p:cBhvr>
                                        <p:cTn id="20" dur="500" fill="hold"/>
                                        <p:tgtEl>
                                          <p:spTgt spid="110608">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10608">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10608">
                                            <p:txEl>
                                              <p:pRg st="2" end="2"/>
                                            </p:txEl>
                                          </p:spTgt>
                                        </p:tgtEl>
                                        <p:attrNameLst>
                                          <p:attrName>style.visibility</p:attrName>
                                        </p:attrNameLst>
                                      </p:cBhvr>
                                      <p:to>
                                        <p:strVal val="visible"/>
                                      </p:to>
                                    </p:set>
                                    <p:animEffect transition="in" filter="fade">
                                      <p:cBhvr>
                                        <p:cTn id="24" dur="500"/>
                                        <p:tgtEl>
                                          <p:spTgt spid="110608">
                                            <p:txEl>
                                              <p:pRg st="2" end="2"/>
                                            </p:txEl>
                                          </p:spTgt>
                                        </p:tgtEl>
                                      </p:cBhvr>
                                    </p:animEffect>
                                    <p:anim calcmode="lin" valueType="num">
                                      <p:cBhvr>
                                        <p:cTn id="25" dur="500" fill="hold"/>
                                        <p:tgtEl>
                                          <p:spTgt spid="110608">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10608">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10608">
                                            <p:txEl>
                                              <p:pRg st="3" end="3"/>
                                            </p:txEl>
                                          </p:spTgt>
                                        </p:tgtEl>
                                        <p:attrNameLst>
                                          <p:attrName>style.visibility</p:attrName>
                                        </p:attrNameLst>
                                      </p:cBhvr>
                                      <p:to>
                                        <p:strVal val="visible"/>
                                      </p:to>
                                    </p:set>
                                    <p:animEffect transition="in" filter="fade">
                                      <p:cBhvr>
                                        <p:cTn id="29" dur="500"/>
                                        <p:tgtEl>
                                          <p:spTgt spid="110608">
                                            <p:txEl>
                                              <p:pRg st="3" end="3"/>
                                            </p:txEl>
                                          </p:spTgt>
                                        </p:tgtEl>
                                      </p:cBhvr>
                                    </p:animEffect>
                                    <p:anim calcmode="lin" valueType="num">
                                      <p:cBhvr>
                                        <p:cTn id="30" dur="500" fill="hold"/>
                                        <p:tgtEl>
                                          <p:spTgt spid="110608">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10608">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10608">
                                            <p:txEl>
                                              <p:pRg st="4" end="4"/>
                                            </p:txEl>
                                          </p:spTgt>
                                        </p:tgtEl>
                                        <p:attrNameLst>
                                          <p:attrName>style.visibility</p:attrName>
                                        </p:attrNameLst>
                                      </p:cBhvr>
                                      <p:to>
                                        <p:strVal val="visible"/>
                                      </p:to>
                                    </p:set>
                                    <p:animEffect transition="in" filter="fade">
                                      <p:cBhvr>
                                        <p:cTn id="34" dur="500"/>
                                        <p:tgtEl>
                                          <p:spTgt spid="110608">
                                            <p:txEl>
                                              <p:pRg st="4" end="4"/>
                                            </p:txEl>
                                          </p:spTgt>
                                        </p:tgtEl>
                                      </p:cBhvr>
                                    </p:animEffect>
                                    <p:anim calcmode="lin" valueType="num">
                                      <p:cBhvr>
                                        <p:cTn id="35" dur="500" fill="hold"/>
                                        <p:tgtEl>
                                          <p:spTgt spid="110608">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10608">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607" grpId="0"/>
      <p:bldP spid="110608" grpId="0" build="p">
        <p:tmplLst>
          <p:tmpl lvl="1">
            <p:tnLst>
              <p:par>
                <p:cTn presetID="44" presetClass="entr" presetSubtype="0" fill="hold" nodeType="clickEffect">
                  <p:stCondLst>
                    <p:cond delay="0"/>
                  </p:stCondLst>
                  <p:childTnLst>
                    <p:set>
                      <p:cBhvr>
                        <p:cTn dur="1" fill="hold">
                          <p:stCondLst>
                            <p:cond delay="0"/>
                          </p:stCondLst>
                        </p:cTn>
                        <p:tgtEl>
                          <p:spTgt spid="110608"/>
                        </p:tgtEl>
                        <p:attrNameLst>
                          <p:attrName>style.visibility</p:attrName>
                        </p:attrNameLst>
                      </p:cBhvr>
                      <p:to>
                        <p:strVal val="visible"/>
                      </p:to>
                    </p:set>
                    <p:animEffect transition="in" filter="fade">
                      <p:cBhvr>
                        <p:cTn dur="500"/>
                        <p:tgtEl>
                          <p:spTgt spid="110608"/>
                        </p:tgtEl>
                      </p:cBhvr>
                    </p:animEffect>
                    <p:anim calcmode="lin" valueType="num">
                      <p:cBhvr>
                        <p:cTn dur="500" fill="hold"/>
                        <p:tgtEl>
                          <p:spTgt spid="110608"/>
                        </p:tgtEl>
                        <p:attrNameLst>
                          <p:attrName>ppt_x</p:attrName>
                        </p:attrNameLst>
                      </p:cBhvr>
                      <p:tavLst>
                        <p:tav tm="0">
                          <p:val>
                            <p:strVal val="#ppt_x"/>
                          </p:val>
                        </p:tav>
                        <p:tav tm="100000">
                          <p:val>
                            <p:strVal val="#ppt_x"/>
                          </p:val>
                        </p:tav>
                      </p:tavLst>
                    </p:anim>
                    <p:anim calcmode="lin" valueType="num">
                      <p:cBhvr>
                        <p:cTn dur="500" fill="hold"/>
                        <p:tgtEl>
                          <p:spTgt spid="110608"/>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10608"/>
                        </p:tgtEl>
                        <p:attrNameLst>
                          <p:attrName>style.visibility</p:attrName>
                        </p:attrNameLst>
                      </p:cBhvr>
                      <p:to>
                        <p:strVal val="visible"/>
                      </p:to>
                    </p:set>
                    <p:animEffect transition="in" filter="fade">
                      <p:cBhvr>
                        <p:cTn dur="500"/>
                        <p:tgtEl>
                          <p:spTgt spid="110608"/>
                        </p:tgtEl>
                      </p:cBhvr>
                    </p:animEffect>
                    <p:anim calcmode="lin" valueType="num">
                      <p:cBhvr>
                        <p:cTn dur="500" fill="hold"/>
                        <p:tgtEl>
                          <p:spTgt spid="110608"/>
                        </p:tgtEl>
                        <p:attrNameLst>
                          <p:attrName>ppt_x</p:attrName>
                        </p:attrNameLst>
                      </p:cBhvr>
                      <p:tavLst>
                        <p:tav tm="0">
                          <p:val>
                            <p:strVal val="#ppt_x"/>
                          </p:val>
                        </p:tav>
                        <p:tav tm="100000">
                          <p:val>
                            <p:strVal val="#ppt_x"/>
                          </p:val>
                        </p:tav>
                      </p:tavLst>
                    </p:anim>
                    <p:anim calcmode="lin" valueType="num">
                      <p:cBhvr>
                        <p:cTn dur="500" fill="hold"/>
                        <p:tgtEl>
                          <p:spTgt spid="110608"/>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10608"/>
                        </p:tgtEl>
                        <p:attrNameLst>
                          <p:attrName>style.visibility</p:attrName>
                        </p:attrNameLst>
                      </p:cBhvr>
                      <p:to>
                        <p:strVal val="visible"/>
                      </p:to>
                    </p:set>
                    <p:animEffect transition="in" filter="fade">
                      <p:cBhvr>
                        <p:cTn dur="500"/>
                        <p:tgtEl>
                          <p:spTgt spid="110608"/>
                        </p:tgtEl>
                      </p:cBhvr>
                    </p:animEffect>
                    <p:anim calcmode="lin" valueType="num">
                      <p:cBhvr>
                        <p:cTn dur="500" fill="hold"/>
                        <p:tgtEl>
                          <p:spTgt spid="110608"/>
                        </p:tgtEl>
                        <p:attrNameLst>
                          <p:attrName>ppt_x</p:attrName>
                        </p:attrNameLst>
                      </p:cBhvr>
                      <p:tavLst>
                        <p:tav tm="0">
                          <p:val>
                            <p:strVal val="#ppt_x"/>
                          </p:val>
                        </p:tav>
                        <p:tav tm="100000">
                          <p:val>
                            <p:strVal val="#ppt_x"/>
                          </p:val>
                        </p:tav>
                      </p:tavLst>
                    </p:anim>
                    <p:anim calcmode="lin" valueType="num">
                      <p:cBhvr>
                        <p:cTn dur="500" fill="hold"/>
                        <p:tgtEl>
                          <p:spTgt spid="110608"/>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10608"/>
                        </p:tgtEl>
                        <p:attrNameLst>
                          <p:attrName>style.visibility</p:attrName>
                        </p:attrNameLst>
                      </p:cBhvr>
                      <p:to>
                        <p:strVal val="visible"/>
                      </p:to>
                    </p:set>
                    <p:animEffect transition="in" filter="fade">
                      <p:cBhvr>
                        <p:cTn dur="500"/>
                        <p:tgtEl>
                          <p:spTgt spid="110608"/>
                        </p:tgtEl>
                      </p:cBhvr>
                    </p:animEffect>
                    <p:anim calcmode="lin" valueType="num">
                      <p:cBhvr>
                        <p:cTn dur="500" fill="hold"/>
                        <p:tgtEl>
                          <p:spTgt spid="110608"/>
                        </p:tgtEl>
                        <p:attrNameLst>
                          <p:attrName>ppt_x</p:attrName>
                        </p:attrNameLst>
                      </p:cBhvr>
                      <p:tavLst>
                        <p:tav tm="0">
                          <p:val>
                            <p:strVal val="#ppt_x"/>
                          </p:val>
                        </p:tav>
                        <p:tav tm="100000">
                          <p:val>
                            <p:strVal val="#ppt_x"/>
                          </p:val>
                        </p:tav>
                      </p:tavLst>
                    </p:anim>
                    <p:anim calcmode="lin" valueType="num">
                      <p:cBhvr>
                        <p:cTn dur="500" fill="hold"/>
                        <p:tgtEl>
                          <p:spTgt spid="110608"/>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10608"/>
                        </p:tgtEl>
                        <p:attrNameLst>
                          <p:attrName>style.visibility</p:attrName>
                        </p:attrNameLst>
                      </p:cBhvr>
                      <p:to>
                        <p:strVal val="visible"/>
                      </p:to>
                    </p:set>
                    <p:animEffect transition="in" filter="fade">
                      <p:cBhvr>
                        <p:cTn dur="500"/>
                        <p:tgtEl>
                          <p:spTgt spid="110608"/>
                        </p:tgtEl>
                      </p:cBhvr>
                    </p:animEffect>
                    <p:anim calcmode="lin" valueType="num">
                      <p:cBhvr>
                        <p:cTn dur="500" fill="hold"/>
                        <p:tgtEl>
                          <p:spTgt spid="110608"/>
                        </p:tgtEl>
                        <p:attrNameLst>
                          <p:attrName>ppt_x</p:attrName>
                        </p:attrNameLst>
                      </p:cBhvr>
                      <p:tavLst>
                        <p:tav tm="0">
                          <p:val>
                            <p:strVal val="#ppt_x"/>
                          </p:val>
                        </p:tav>
                        <p:tav tm="100000">
                          <p:val>
                            <p:strVal val="#ppt_x"/>
                          </p:val>
                        </p:tav>
                      </p:tavLst>
                    </p:anim>
                    <p:anim calcmode="lin" valueType="num">
                      <p:cBhvr>
                        <p:cTn dur="500" fill="hold"/>
                        <p:tgtEl>
                          <p:spTgt spid="110608"/>
                        </p:tgtEl>
                        <p:attrNameLst>
                          <p:attrName>ppt_y</p:attrName>
                        </p:attrNameLst>
                      </p:cBhvr>
                      <p:tavLst>
                        <p:tav tm="0">
                          <p:val>
                            <p:strVal val="#ppt_y+.05"/>
                          </p:val>
                        </p:tav>
                        <p:tav tm="100000">
                          <p:val>
                            <p:strVal val="#ppt_y"/>
                          </p:val>
                        </p:tav>
                      </p:tavLst>
                    </p:anim>
                  </p:childTnLst>
                </p:cTn>
              </p:par>
            </p:tnLst>
          </p:tmpl>
        </p:tmplLst>
      </p:bldP>
    </p:bldLst>
  </p:timing>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Tahoma" pitchFamily="34" charset="0"/>
        </a:defRPr>
      </a:lvl2pPr>
      <a:lvl3pPr algn="l" rtl="0" eaLnBrk="0" fontAlgn="base" hangingPunct="0">
        <a:spcBef>
          <a:spcPct val="0"/>
        </a:spcBef>
        <a:spcAft>
          <a:spcPct val="0"/>
        </a:spcAft>
        <a:defRPr sz="4400" b="1">
          <a:solidFill>
            <a:schemeClr val="tx2"/>
          </a:solidFill>
          <a:latin typeface="Tahoma" pitchFamily="34" charset="0"/>
        </a:defRPr>
      </a:lvl3pPr>
      <a:lvl4pPr algn="l" rtl="0" eaLnBrk="0" fontAlgn="base" hangingPunct="0">
        <a:spcBef>
          <a:spcPct val="0"/>
        </a:spcBef>
        <a:spcAft>
          <a:spcPct val="0"/>
        </a:spcAft>
        <a:defRPr sz="4400" b="1">
          <a:solidFill>
            <a:schemeClr val="tx2"/>
          </a:solidFill>
          <a:latin typeface="Tahoma" pitchFamily="34" charset="0"/>
        </a:defRPr>
      </a:lvl4pPr>
      <a:lvl5pPr algn="l" rtl="0" eaLnBrk="0" fontAlgn="base" hangingPunct="0">
        <a:spcBef>
          <a:spcPct val="0"/>
        </a:spcBef>
        <a:spcAft>
          <a:spcPct val="0"/>
        </a:spcAft>
        <a:defRPr sz="4400" b="1">
          <a:solidFill>
            <a:schemeClr val="tx2"/>
          </a:solidFill>
          <a:latin typeface="Tahoma" pitchFamily="34" charset="0"/>
        </a:defRPr>
      </a:lvl5pPr>
      <a:lvl6pPr marL="457200" algn="l" rtl="0" eaLnBrk="0" fontAlgn="base" hangingPunct="0">
        <a:spcBef>
          <a:spcPct val="0"/>
        </a:spcBef>
        <a:spcAft>
          <a:spcPct val="0"/>
        </a:spcAft>
        <a:defRPr sz="4400" b="1">
          <a:solidFill>
            <a:schemeClr val="tx2"/>
          </a:solidFill>
          <a:latin typeface="Tahoma" pitchFamily="34" charset="0"/>
        </a:defRPr>
      </a:lvl6pPr>
      <a:lvl7pPr marL="914400" algn="l" rtl="0" eaLnBrk="0" fontAlgn="base" hangingPunct="0">
        <a:spcBef>
          <a:spcPct val="0"/>
        </a:spcBef>
        <a:spcAft>
          <a:spcPct val="0"/>
        </a:spcAft>
        <a:defRPr sz="4400" b="1">
          <a:solidFill>
            <a:schemeClr val="tx2"/>
          </a:solidFill>
          <a:latin typeface="Tahoma" pitchFamily="34" charset="0"/>
        </a:defRPr>
      </a:lvl7pPr>
      <a:lvl8pPr marL="1371600" algn="l" rtl="0" eaLnBrk="0" fontAlgn="base" hangingPunct="0">
        <a:spcBef>
          <a:spcPct val="0"/>
        </a:spcBef>
        <a:spcAft>
          <a:spcPct val="0"/>
        </a:spcAft>
        <a:defRPr sz="4400" b="1">
          <a:solidFill>
            <a:schemeClr val="tx2"/>
          </a:solidFill>
          <a:latin typeface="Tahoma" pitchFamily="34" charset="0"/>
        </a:defRPr>
      </a:lvl8pPr>
      <a:lvl9pPr marL="1828800" algn="l" rtl="0" eaLnBrk="0" fontAlgn="base" hangingPunct="0">
        <a:spcBef>
          <a:spcPct val="0"/>
        </a:spcBef>
        <a:spcAft>
          <a:spcPct val="0"/>
        </a:spcAft>
        <a:defRPr sz="4400" b="1">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mn-lt"/>
        </a:defRPr>
      </a:lvl5pPr>
      <a:lvl6pPr marL="25146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mn-lt"/>
        </a:defRPr>
      </a:lvl6pPr>
      <a:lvl7pPr marL="29718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mn-lt"/>
        </a:defRPr>
      </a:lvl7pPr>
      <a:lvl8pPr marL="34290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mn-lt"/>
        </a:defRPr>
      </a:lvl8pPr>
      <a:lvl9pPr marL="38862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19.pn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7990" name="Rectangle 6"/>
          <p:cNvSpPr>
            <a:spLocks noGrp="1" noChangeArrowheads="1"/>
          </p:cNvSpPr>
          <p:nvPr>
            <p:ph type="ctrTitle" idx="4294967295"/>
          </p:nvPr>
        </p:nvSpPr>
        <p:spPr>
          <a:xfrm>
            <a:off x="395288" y="692150"/>
            <a:ext cx="8424862" cy="1368425"/>
          </a:xfrm>
        </p:spPr>
        <p:txBody>
          <a:bodyPr anchor="b"/>
          <a:lstStyle/>
          <a:p>
            <a:pPr algn="ctr" eaLnBrk="1" hangingPunct="1">
              <a:defRPr/>
            </a:pPr>
            <a:r>
              <a:rPr lang="ru-RU" sz="3200" b="0" dirty="0">
                <a:solidFill>
                  <a:srgbClr val="CC0000"/>
                </a:solidFill>
                <a:effectLst>
                  <a:outerShdw blurRad="38100" dist="38100" dir="2700000" algn="tl">
                    <a:srgbClr val="000000"/>
                  </a:outerShdw>
                </a:effectLst>
              </a:rPr>
              <a:t/>
            </a:r>
            <a:br>
              <a:rPr lang="ru-RU" sz="3200" b="0" dirty="0">
                <a:solidFill>
                  <a:srgbClr val="CC0000"/>
                </a:solidFill>
                <a:effectLst>
                  <a:outerShdw blurRad="38100" dist="38100" dir="2700000" algn="tl">
                    <a:srgbClr val="000000"/>
                  </a:outerShdw>
                </a:effectLst>
              </a:rPr>
            </a:br>
            <a:r>
              <a:rPr lang="ru-RU" sz="3200" dirty="0">
                <a:solidFill>
                  <a:srgbClr val="CC0000"/>
                </a:solidFill>
                <a:effectLst>
                  <a:outerShdw blurRad="38100" dist="38100" dir="2700000" algn="tl">
                    <a:srgbClr val="000000"/>
                  </a:outerShdw>
                </a:effectLst>
              </a:rPr>
              <a:t/>
            </a:r>
            <a:br>
              <a:rPr lang="ru-RU" sz="3200" dirty="0">
                <a:solidFill>
                  <a:srgbClr val="CC0000"/>
                </a:solidFill>
                <a:effectLst>
                  <a:outerShdw blurRad="38100" dist="38100" dir="2700000" algn="tl">
                    <a:srgbClr val="000000"/>
                  </a:outerShdw>
                </a:effectLst>
              </a:rPr>
            </a:br>
            <a:endParaRPr lang="ru-RU" sz="3200" dirty="0">
              <a:solidFill>
                <a:srgbClr val="CC0000"/>
              </a:solidFill>
              <a:effectLst>
                <a:outerShdw blurRad="38100" dist="38100" dir="2700000" algn="tl">
                  <a:srgbClr val="000000"/>
                </a:outerShdw>
              </a:effectLst>
            </a:endParaRPr>
          </a:p>
        </p:txBody>
      </p:sp>
      <p:pic>
        <p:nvPicPr>
          <p:cNvPr id="2051" name="Picture 8" descr="C:\Documents and Settings\Оля\Мои документы\Кафедра\Оформление кабинета и презентации\картинки для стендов\081112143947bgpicurl.jpg"/>
          <p:cNvPicPr>
            <a:picLocks noChangeAspect="1" noChangeArrowheads="1"/>
          </p:cNvPicPr>
          <p:nvPr/>
        </p:nvPicPr>
        <p:blipFill>
          <a:blip r:embed="rId3"/>
          <a:srcRect/>
          <a:stretch>
            <a:fillRect/>
          </a:stretch>
        </p:blipFill>
        <p:spPr bwMode="auto">
          <a:xfrm>
            <a:off x="6054725" y="2643182"/>
            <a:ext cx="3089275" cy="2286000"/>
          </a:xfrm>
          <a:prstGeom prst="rect">
            <a:avLst/>
          </a:prstGeom>
          <a:noFill/>
          <a:ln w="9525">
            <a:noFill/>
            <a:miter lim="800000"/>
            <a:headEnd/>
            <a:tailEnd/>
          </a:ln>
        </p:spPr>
      </p:pic>
      <p:pic>
        <p:nvPicPr>
          <p:cNvPr id="2052" name="Picture 6" descr="3"/>
          <p:cNvPicPr>
            <a:picLocks noChangeAspect="1" noChangeArrowheads="1"/>
          </p:cNvPicPr>
          <p:nvPr/>
        </p:nvPicPr>
        <p:blipFill>
          <a:blip r:embed="rId4"/>
          <a:srcRect/>
          <a:stretch>
            <a:fillRect/>
          </a:stretch>
        </p:blipFill>
        <p:spPr bwMode="auto">
          <a:xfrm>
            <a:off x="3829058" y="2643182"/>
            <a:ext cx="1885950" cy="2232025"/>
          </a:xfrm>
          <a:prstGeom prst="rect">
            <a:avLst/>
          </a:prstGeom>
          <a:noFill/>
          <a:ln w="22225">
            <a:solidFill>
              <a:schemeClr val="tx1"/>
            </a:solidFill>
            <a:miter lim="800000"/>
            <a:headEnd/>
            <a:tailEnd/>
          </a:ln>
        </p:spPr>
      </p:pic>
      <p:pic>
        <p:nvPicPr>
          <p:cNvPr id="2053" name="Picture 9" descr="C:\Documents and Settings\Оля\Мои документы\Кафедра\Оформление кабинета и презентации\картинки для стендов\8729.jpg"/>
          <p:cNvPicPr>
            <a:picLocks noChangeAspect="1" noChangeArrowheads="1"/>
          </p:cNvPicPr>
          <p:nvPr/>
        </p:nvPicPr>
        <p:blipFill>
          <a:blip r:embed="rId5"/>
          <a:srcRect/>
          <a:stretch>
            <a:fillRect/>
          </a:stretch>
        </p:blipFill>
        <p:spPr bwMode="auto">
          <a:xfrm>
            <a:off x="357158" y="2643182"/>
            <a:ext cx="3021013" cy="2286000"/>
          </a:xfrm>
          <a:prstGeom prst="rect">
            <a:avLst/>
          </a:prstGeom>
          <a:noFill/>
          <a:ln w="9525">
            <a:noFill/>
            <a:miter lim="800000"/>
            <a:headEnd/>
            <a:tailEnd/>
          </a:ln>
        </p:spPr>
      </p:pic>
      <p:sp>
        <p:nvSpPr>
          <p:cNvPr id="297991" name="Rectangle 7"/>
          <p:cNvSpPr>
            <a:spLocks noGrp="1" noChangeArrowheads="1"/>
          </p:cNvSpPr>
          <p:nvPr>
            <p:ph type="subTitle" idx="4294967295"/>
          </p:nvPr>
        </p:nvSpPr>
        <p:spPr>
          <a:xfrm>
            <a:off x="214313" y="214312"/>
            <a:ext cx="8715375" cy="6643687"/>
          </a:xfrm>
        </p:spPr>
        <p:txBody>
          <a:bodyPr/>
          <a:lstStyle/>
          <a:p>
            <a:pPr algn="ctr">
              <a:buNone/>
            </a:pPr>
            <a:r>
              <a:rPr lang="ru-RU" sz="4400" b="1" dirty="0" smtClean="0"/>
              <a:t>ПАМЯТКА ШКОЛЬНИКАМ</a:t>
            </a:r>
          </a:p>
          <a:p>
            <a:pPr algn="ctr">
              <a:buNone/>
            </a:pPr>
            <a:r>
              <a:rPr lang="ru-RU" sz="4400" b="1" dirty="0" smtClean="0"/>
              <a:t>ПО ПРОТИВОДЕЙСТВИЮ ТЕРРОРИЗМУ</a:t>
            </a:r>
          </a:p>
          <a:p>
            <a:pPr algn="ctr">
              <a:buNone/>
            </a:pPr>
            <a:endParaRPr lang="ru-RU" sz="4400" b="1" dirty="0" smtClean="0"/>
          </a:p>
          <a:p>
            <a:pPr algn="ctr">
              <a:buNone/>
            </a:pPr>
            <a:endParaRPr lang="ru-RU" sz="4400" b="1" dirty="0" smtClean="0"/>
          </a:p>
          <a:p>
            <a:pPr algn="ctr">
              <a:buNone/>
            </a:pPr>
            <a:endParaRPr lang="ru-RU" sz="4400" b="1" dirty="0" smtClean="0"/>
          </a:p>
          <a:p>
            <a:pPr algn="ctr">
              <a:buNone/>
            </a:pPr>
            <a:r>
              <a:rPr lang="ru-RU" sz="2800" dirty="0" smtClean="0"/>
              <a:t>Человечество столкнулось с самым коварным и беспощадным «хищником» - террором. </a:t>
            </a:r>
          </a:p>
          <a:p>
            <a:pPr algn="ctr">
              <a:buNone/>
            </a:pPr>
            <a:r>
              <a:rPr lang="ru-RU" sz="2800" dirty="0" smtClean="0"/>
              <a:t>Для террориста не существует моральных правил. Он фанатик и его переубедить словами нельзя.</a:t>
            </a:r>
            <a:endParaRPr lang="uk-UA" sz="2800" dirty="0" smtClean="0"/>
          </a:p>
          <a:p>
            <a:pPr algn="ctr">
              <a:buNone/>
            </a:pPr>
            <a:endParaRPr lang="uk-UA" sz="2800" dirty="0" smtClean="0"/>
          </a:p>
          <a:p>
            <a:pPr marL="0" indent="0" algn="ctr" eaLnBrk="1" hangingPunct="1">
              <a:lnSpc>
                <a:spcPct val="80000"/>
              </a:lnSpc>
              <a:buFont typeface="Wingdings" pitchFamily="2" charset="2"/>
              <a:buNone/>
            </a:pPr>
            <a:endParaRPr lang="ru-RU" sz="2800" b="1" dirty="0" smtClean="0">
              <a:effectLst>
                <a:outerShdw blurRad="38100" dist="38100" dir="2700000" algn="tl">
                  <a:srgbClr val="000000"/>
                </a:outerShdw>
              </a:effectLst>
            </a:endParaRPr>
          </a:p>
          <a:p>
            <a:pPr marL="0" indent="0" algn="ctr" eaLnBrk="1" hangingPunct="1">
              <a:lnSpc>
                <a:spcPct val="80000"/>
              </a:lnSpc>
              <a:buFont typeface="Wingdings" pitchFamily="2" charset="2"/>
              <a:buNone/>
            </a:pPr>
            <a:endParaRPr lang="ru-RU" sz="1800" dirty="0" smtClean="0"/>
          </a:p>
          <a:p>
            <a:pPr marL="0" indent="0" algn="ctr" eaLnBrk="1" hangingPunct="1">
              <a:lnSpc>
                <a:spcPct val="80000"/>
              </a:lnSpc>
              <a:buFont typeface="Wingdings" pitchFamily="2" charset="2"/>
              <a:buNone/>
            </a:pPr>
            <a:endParaRPr lang="ru-RU" b="1" dirty="0" smtClean="0">
              <a:effectLst>
                <a:outerShdw blurRad="38100" dist="38100" dir="2700000" algn="tl">
                  <a:srgbClr val="000000"/>
                </a:outerShdw>
              </a:effectLst>
            </a:endParaRPr>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928662" y="1857364"/>
            <a:ext cx="8215338"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Мы знаем о многочисленных случаях террористических актов, совершенных с использованием автомобилей, начиненных взрывчаткой. Конечно, определить на улице такой автомобиль простому человеку невозможно. Но в своем дворе, увидев припаркованную чужую машину, можно и нужно обеспокоиться, позвонить в полицию и попросите проверить. Пусть Вас не гложет мысль о том, что Вы причинили неудобства спецслужбам, пусть Вас не беспокоит боязнь того, что Вас назовут паникером. </a:t>
            </a: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098" name="Picture 2"/>
          <p:cNvPicPr>
            <a:picLocks noChangeAspect="1" noChangeArrowheads="1"/>
          </p:cNvPicPr>
          <p:nvPr/>
        </p:nvPicPr>
        <p:blipFill>
          <a:blip r:embed="rId2"/>
          <a:srcRect/>
          <a:stretch>
            <a:fillRect/>
          </a:stretch>
        </p:blipFill>
        <p:spPr bwMode="auto">
          <a:xfrm>
            <a:off x="2214546" y="142852"/>
            <a:ext cx="5310199" cy="1434443"/>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857224" y="1071546"/>
            <a:ext cx="8286776"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Излюбленный метод террористов – использовать сумку, портфель, пакет, сверток, начиненный взрывчаткой и положить его в мусорный контейнер или урну, оставить у прилавка, под столом, в салоне общественного транспорта, кинотеатре, спортивном комплексе. Но ведь все мы взрослые люди и знаем, что просто так пакет или сверток в мусорном баке лежать не могут. А раз есть угроза терроризма, то не исключено и самое страшное. Проявите бдительность, позвоните в полицию и расскажите о своих опасениях. Если Вы едете в общественном транспорте, сообщите об этом водителю. </a:t>
            </a: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1000100" y="1740180"/>
            <a:ext cx="8001024"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Мы с вами, находясь в стенах школы, должны знать о том, где вероятнее всего можно столкнуться с подготавливаем террористическим актом.</a:t>
            </a:r>
            <a:endParaRPr kumimoji="0" lang="uk-UA" sz="28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Взрывоопасный предмет может быть ЗАЛОЖЕН в:</a:t>
            </a:r>
            <a:endParaRPr kumimoji="0" lang="uk-UA" sz="28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учебном кабинете, коридоре;</a:t>
            </a:r>
            <a:endParaRPr kumimoji="0" lang="uk-UA" sz="28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столовой – особенно во время обеденного перерыва;</a:t>
            </a:r>
            <a:endParaRPr kumimoji="0" lang="uk-UA" sz="28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спортивном и актовом залах во время проведения массовых мероприятий;</a:t>
            </a:r>
            <a:endParaRPr kumimoji="0" lang="uk-UA" sz="28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на улице перед входными дверями.</a:t>
            </a:r>
            <a:endParaRPr kumimoji="0" lang="ru-RU" sz="2800" b="0" i="0" u="none" strike="noStrike" cap="none" normalizeH="0" baseline="0" dirty="0" smtClean="0">
              <a:ln>
                <a:noFill/>
              </a:ln>
              <a:solidFill>
                <a:schemeClr val="tx1"/>
              </a:solidFill>
              <a:effectLst/>
              <a:latin typeface="Calibri" pitchFamily="34" charset="0"/>
              <a:cs typeface="Calibri" pitchFamily="34" charset="0"/>
            </a:endParaRPr>
          </a:p>
        </p:txBody>
      </p:sp>
      <p:pic>
        <p:nvPicPr>
          <p:cNvPr id="5122" name="Picture 2"/>
          <p:cNvPicPr>
            <a:picLocks noChangeAspect="1" noChangeArrowheads="1"/>
          </p:cNvPicPr>
          <p:nvPr/>
        </p:nvPicPr>
        <p:blipFill>
          <a:blip r:embed="rId2">
            <a:clrChange>
              <a:clrFrom>
                <a:srgbClr val="000000"/>
              </a:clrFrom>
              <a:clrTo>
                <a:srgbClr val="000000">
                  <a:alpha val="0"/>
                </a:srgbClr>
              </a:clrTo>
            </a:clrChange>
          </a:blip>
          <a:srcRect/>
          <a:stretch>
            <a:fillRect/>
          </a:stretch>
        </p:blipFill>
        <p:spPr bwMode="auto">
          <a:xfrm>
            <a:off x="3786182" y="0"/>
            <a:ext cx="1309685" cy="178865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1071506" y="928670"/>
            <a:ext cx="8072494"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0" i="0" u="sng" strike="noStrike" cap="none" normalizeH="0" baseline="0" dirty="0" smtClean="0">
                <a:ln>
                  <a:noFill/>
                </a:ln>
                <a:solidFill>
                  <a:schemeClr val="tx1"/>
                </a:solidFill>
                <a:effectLst/>
                <a:latin typeface="Calibri" pitchFamily="34" charset="0"/>
                <a:ea typeface="Calibri" pitchFamily="34" charset="0"/>
                <a:cs typeface="Calibri" pitchFamily="34" charset="0"/>
              </a:rPr>
              <a:t>Обнаружить наличие взрывоопасного предмета можно по следующим ПРИЗНАКАМ:</a:t>
            </a:r>
            <a:endParaRPr kumimoji="0" lang="uk-UA" sz="2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портфели, сумки, пакеты, лежат на полу, в урне, под столом, в оконном проеме. Спросите, где владелец. Если его рядом нет, есть повод для беспокойства;</a:t>
            </a:r>
            <a:endParaRPr kumimoji="0" lang="uk-UA" sz="2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штатные боеприпасы – гранаты, снаряды, мины, тротиловые шашки. Увидели штатный боеприпас – сразу бейте тревогу;</a:t>
            </a:r>
            <a:endParaRPr kumimoji="0" lang="uk-UA" sz="2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торчащие из свертка, пакета провода;</a:t>
            </a:r>
            <a:endParaRPr kumimoji="0" lang="uk-UA" sz="2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звук работающего часового механизма, жужжание либо лежащий в пакете и просматриваемый мобильный телефон или пейджер;</a:t>
            </a:r>
            <a:endParaRPr kumimoji="0" lang="uk-UA" sz="2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привязанный к пакету натянутый провод или шнур;</a:t>
            </a:r>
            <a:endParaRPr kumimoji="0" lang="uk-UA" sz="2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неприятный запах либо запах горючего вещества (бензин).</a:t>
            </a:r>
            <a:endParaRPr kumimoji="0" lang="ru-RU" sz="24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928662" y="0"/>
            <a:ext cx="8215338"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800" b="0" i="0" u="sng" strike="noStrike" cap="none" normalizeH="0" baseline="0" dirty="0" smtClean="0">
                <a:ln>
                  <a:noFill/>
                </a:ln>
                <a:solidFill>
                  <a:schemeClr val="tx1"/>
                </a:solidFill>
                <a:effectLst/>
                <a:latin typeface="Calibri" pitchFamily="34" charset="0"/>
                <a:ea typeface="Calibri" pitchFamily="34" charset="0"/>
                <a:cs typeface="Calibri" pitchFamily="34" charset="0"/>
              </a:rPr>
              <a:t>В случае обнаружения подозрительного предмета:</a:t>
            </a:r>
            <a:endParaRPr kumimoji="0" lang="uk-UA" sz="28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Не трогать, не передвигать обнаруженный подозрительный предмет! Представьте эту возможность специалистам.</a:t>
            </a:r>
            <a:endParaRPr kumimoji="0" lang="uk-UA" sz="28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Попросить, чтобы никто не пользовался средствами радиосвязи, в том числе и мобильными телефонами, пультами дистанционного управления сигнализацией автомобилей и другими радиоэлектронными устройствами вблизи данного предмета</a:t>
            </a:r>
            <a:endParaRPr kumimoji="0" lang="uk-UA" sz="28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a:t>
            </a:r>
          </a:p>
        </p:txBody>
      </p:sp>
      <p:pic>
        <p:nvPicPr>
          <p:cNvPr id="3" name="Picture 2"/>
          <p:cNvPicPr>
            <a:picLocks noChangeAspect="1" noChangeArrowheads="1"/>
          </p:cNvPicPr>
          <p:nvPr/>
        </p:nvPicPr>
        <p:blipFill>
          <a:blip r:embed="rId2"/>
          <a:srcRect/>
          <a:stretch>
            <a:fillRect/>
          </a:stretch>
        </p:blipFill>
        <p:spPr bwMode="auto">
          <a:xfrm>
            <a:off x="3286116" y="4286256"/>
            <a:ext cx="3543302" cy="236727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4348" y="-5417"/>
            <a:ext cx="8286840" cy="6863417"/>
          </a:xfrm>
          <a:prstGeom prst="rect">
            <a:avLst/>
          </a:prstGeom>
        </p:spPr>
        <p:txBody>
          <a:bodyPr wrap="square">
            <a:spAutoFit/>
          </a:bodyPr>
          <a:lstStyle/>
          <a:p>
            <a:r>
              <a:rPr lang="ru-RU" sz="2000" b="1" dirty="0" smtClean="0">
                <a:solidFill>
                  <a:srgbClr val="FFFF00"/>
                </a:solidFill>
                <a:latin typeface="Calibri" pitchFamily="34" charset="0"/>
                <a:cs typeface="Calibri" pitchFamily="34" charset="0"/>
              </a:rPr>
              <a:t>Если Вам на глаза попался подозрительный предмет </a:t>
            </a:r>
            <a:r>
              <a:rPr lang="ru-RU" sz="2000" dirty="0" smtClean="0">
                <a:latin typeface="Calibri" pitchFamily="34" charset="0"/>
                <a:cs typeface="Calibri" pitchFamily="34" charset="0"/>
              </a:rPr>
              <a:t>(мешок, сумка, коробка и т.п.), из него торчат провода, слышен звук тикающих часов, рядом явно нет хозяина этого предмета, то ваши действия:</a:t>
            </a:r>
          </a:p>
          <a:p>
            <a:pPr marL="355600" indent="-177800">
              <a:buFontTx/>
              <a:buChar char="-"/>
            </a:pPr>
            <a:r>
              <a:rPr lang="ru-RU" sz="2000" dirty="0" smtClean="0">
                <a:latin typeface="Calibri" pitchFamily="34" charset="0"/>
                <a:cs typeface="Calibri" pitchFamily="34" charset="0"/>
              </a:rPr>
              <a:t> отойти </a:t>
            </a:r>
            <a:r>
              <a:rPr lang="ru-RU" sz="2000" dirty="0" smtClean="0">
                <a:latin typeface="Calibri" pitchFamily="34" charset="0"/>
                <a:cs typeface="Calibri" pitchFamily="34" charset="0"/>
              </a:rPr>
              <a:t>на безопасное расстояние;</a:t>
            </a:r>
          </a:p>
          <a:p>
            <a:pPr marL="355600" indent="-177800">
              <a:buFontTx/>
              <a:buChar char="-"/>
            </a:pPr>
            <a:r>
              <a:rPr lang="ru-RU" sz="2000" dirty="0" smtClean="0">
                <a:latin typeface="Calibri" pitchFamily="34" charset="0"/>
                <a:cs typeface="Calibri" pitchFamily="34" charset="0"/>
              </a:rPr>
              <a:t> жестом </a:t>
            </a:r>
            <a:r>
              <a:rPr lang="ru-RU" sz="2000" dirty="0" smtClean="0">
                <a:latin typeface="Calibri" pitchFamily="34" charset="0"/>
                <a:cs typeface="Calibri" pitchFamily="34" charset="0"/>
              </a:rPr>
              <a:t>или голосом постараться предупредить окружающих об опасности;</a:t>
            </a:r>
          </a:p>
          <a:p>
            <a:pPr marL="355600" indent="-177800">
              <a:buFontTx/>
              <a:buChar char="-"/>
            </a:pPr>
            <a:r>
              <a:rPr lang="ru-RU" sz="2000" dirty="0" smtClean="0">
                <a:latin typeface="Calibri" pitchFamily="34" charset="0"/>
                <a:cs typeface="Calibri" pitchFamily="34" charset="0"/>
              </a:rPr>
              <a:t> </a:t>
            </a:r>
            <a:r>
              <a:rPr lang="ru-RU" sz="2000" dirty="0" smtClean="0">
                <a:latin typeface="Calibri" pitchFamily="34" charset="0"/>
                <a:cs typeface="Calibri" pitchFamily="34" charset="0"/>
              </a:rPr>
              <a:t>сообщить о найденном предмете по телефону </a:t>
            </a:r>
            <a:r>
              <a:rPr lang="ru-RU" sz="2000" dirty="0" smtClean="0">
                <a:latin typeface="Calibri" pitchFamily="34" charset="0"/>
                <a:cs typeface="Calibri" pitchFamily="34" charset="0"/>
              </a:rPr>
              <a:t>«102» </a:t>
            </a:r>
            <a:r>
              <a:rPr lang="ru-RU" sz="2000" dirty="0" smtClean="0">
                <a:latin typeface="Calibri" pitchFamily="34" charset="0"/>
                <a:cs typeface="Calibri" pitchFamily="34" charset="0"/>
              </a:rPr>
              <a:t>и действовать только в соответствии с полученными рекомендациями;</a:t>
            </a:r>
          </a:p>
          <a:p>
            <a:pPr marL="355600" indent="-177800"/>
            <a:r>
              <a:rPr lang="ru-RU" sz="2000" dirty="0" smtClean="0">
                <a:latin typeface="Calibri" pitchFamily="34" charset="0"/>
                <a:cs typeface="Calibri" pitchFamily="34" charset="0"/>
              </a:rPr>
              <a:t>- </a:t>
            </a:r>
            <a:r>
              <a:rPr lang="ru-RU" sz="2000" dirty="0" smtClean="0">
                <a:latin typeface="Calibri" pitchFamily="34" charset="0"/>
                <a:cs typeface="Calibri" pitchFamily="34" charset="0"/>
              </a:rPr>
              <a:t>до приезда полиции и специалистов не подходить к подозрительному предмету и не предпринимать никаких действий по его обезвреживанию. </a:t>
            </a:r>
          </a:p>
          <a:p>
            <a:endParaRPr lang="ru-RU" sz="1200" dirty="0" smtClean="0">
              <a:latin typeface="Calibri" pitchFamily="34" charset="0"/>
              <a:cs typeface="Calibri" pitchFamily="34" charset="0"/>
            </a:endParaRPr>
          </a:p>
          <a:p>
            <a:r>
              <a:rPr lang="ru-RU" sz="2000" b="1" dirty="0" smtClean="0">
                <a:solidFill>
                  <a:srgbClr val="FFFF00"/>
                </a:solidFill>
                <a:latin typeface="Calibri" pitchFamily="34" charset="0"/>
                <a:cs typeface="Calibri" pitchFamily="34" charset="0"/>
              </a:rPr>
              <a:t>Если Вы стали свидетелем подозрительных действий каких-либо лиц </a:t>
            </a:r>
            <a:r>
              <a:rPr lang="ru-RU" sz="2000" dirty="0" smtClean="0">
                <a:latin typeface="Calibri" pitchFamily="34" charset="0"/>
                <a:cs typeface="Calibri" pitchFamily="34" charset="0"/>
              </a:rPr>
              <a:t>(доставка в жилые дома неизвестных, подозрительных на вид емкостей, упаковок, мешков и т.п.), то ваши действия:</a:t>
            </a:r>
          </a:p>
          <a:p>
            <a:pPr marL="355600" indent="-177800">
              <a:buFontTx/>
              <a:buChar char="-"/>
            </a:pPr>
            <a:r>
              <a:rPr lang="ru-RU" sz="2000" dirty="0" smtClean="0">
                <a:latin typeface="Calibri" pitchFamily="34" charset="0"/>
                <a:cs typeface="Calibri" pitchFamily="34" charset="0"/>
              </a:rPr>
              <a:t> </a:t>
            </a:r>
            <a:r>
              <a:rPr lang="ru-RU" sz="2000" dirty="0" smtClean="0">
                <a:latin typeface="Calibri" pitchFamily="34" charset="0"/>
                <a:cs typeface="Calibri" pitchFamily="34" charset="0"/>
              </a:rPr>
              <a:t>не привлекать на себя внимание лиц, действия которых показались Вам подозрительными;</a:t>
            </a:r>
          </a:p>
          <a:p>
            <a:pPr marL="355600" indent="-177800">
              <a:buFontTx/>
              <a:buChar char="-"/>
            </a:pPr>
            <a:r>
              <a:rPr lang="ru-RU" sz="2000" dirty="0" smtClean="0">
                <a:latin typeface="Calibri" pitchFamily="34" charset="0"/>
                <a:cs typeface="Calibri" pitchFamily="34" charset="0"/>
              </a:rPr>
              <a:t> сообщить о происходящем по телефону «102»;</a:t>
            </a:r>
          </a:p>
          <a:p>
            <a:pPr marL="355600" indent="-177800">
              <a:buFontTx/>
              <a:buChar char="-"/>
            </a:pPr>
            <a:r>
              <a:rPr lang="ru-RU" sz="2000" dirty="0" smtClean="0">
                <a:latin typeface="Calibri" pitchFamily="34" charset="0"/>
                <a:cs typeface="Calibri" pitchFamily="34" charset="0"/>
              </a:rPr>
              <a:t> попытаться запомнить приметы подозрительных вам лиц и номера машин;</a:t>
            </a:r>
          </a:p>
          <a:p>
            <a:pPr marL="355600" indent="-177800">
              <a:buFontTx/>
              <a:buChar char="-"/>
            </a:pPr>
            <a:r>
              <a:rPr lang="ru-RU" sz="2000" dirty="0" smtClean="0">
                <a:latin typeface="Calibri" pitchFamily="34" charset="0"/>
                <a:cs typeface="Calibri" pitchFamily="34" charset="0"/>
              </a:rPr>
              <a:t> до приезда полиции или подразделений других правоохранительных органов не предпринимать никаких активных действий.</a:t>
            </a:r>
            <a:endParaRPr lang="uk-UA" sz="2000" dirty="0" smtClean="0">
              <a:latin typeface="Calibri" pitchFamily="34" charset="0"/>
              <a:cs typeface="Calibri" pitchFamily="34" charset="0"/>
            </a:endParaRP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42976" y="785794"/>
            <a:ext cx="7594964" cy="923330"/>
          </a:xfrm>
          <a:prstGeom prst="rect">
            <a:avLst/>
          </a:prstGeom>
        </p:spPr>
        <p:txBody>
          <a:bodyPr wrap="none">
            <a:spAutoFit/>
          </a:bodyPr>
          <a:lstStyle/>
          <a:p>
            <a:pPr lvl="0" algn="ctr"/>
            <a:r>
              <a:rPr lang="ru-RU" sz="5400" b="1" dirty="0" smtClean="0">
                <a:latin typeface="Calibri" pitchFamily="34" charset="0"/>
                <a:ea typeface="Calibri" pitchFamily="34" charset="0"/>
                <a:cs typeface="Calibri" pitchFamily="34" charset="0"/>
              </a:rPr>
              <a:t>БУДЬТЕ БДИТЕЛЬНЫМИ!</a:t>
            </a:r>
            <a:endParaRPr lang="ru-RU" sz="5400" b="1" dirty="0" smtClean="0">
              <a:latin typeface="Calibri" pitchFamily="34" charset="0"/>
              <a:cs typeface="Calibri" pitchFamily="34" charset="0"/>
            </a:endParaRPr>
          </a:p>
        </p:txBody>
      </p:sp>
      <p:pic>
        <p:nvPicPr>
          <p:cNvPr id="1026" name="Picture 2"/>
          <p:cNvPicPr>
            <a:picLocks noChangeAspect="1" noChangeArrowheads="1"/>
          </p:cNvPicPr>
          <p:nvPr/>
        </p:nvPicPr>
        <p:blipFill>
          <a:blip r:embed="rId2"/>
          <a:srcRect/>
          <a:stretch>
            <a:fillRect/>
          </a:stretch>
        </p:blipFill>
        <p:spPr bwMode="auto">
          <a:xfrm>
            <a:off x="2714612" y="2643182"/>
            <a:ext cx="4143375" cy="292417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8434" name="Picture 6" descr="C:\Documents and Settings\Оля\Мои документы\Кафедра\Оформление кабинета и презентации\картинки для стендов\памятник жертвам терроризма.jpg"/>
          <p:cNvPicPr>
            <a:picLocks noChangeAspect="1" noChangeArrowheads="1"/>
          </p:cNvPicPr>
          <p:nvPr/>
        </p:nvPicPr>
        <p:blipFill>
          <a:blip r:embed="rId3"/>
          <a:srcRect/>
          <a:stretch>
            <a:fillRect/>
          </a:stretch>
        </p:blipFill>
        <p:spPr bwMode="auto">
          <a:xfrm>
            <a:off x="4572000" y="1714488"/>
            <a:ext cx="4105275" cy="321468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8435" name="Text Box 2"/>
          <p:cNvSpPr txBox="1">
            <a:spLocks noChangeArrowheads="1"/>
          </p:cNvSpPr>
          <p:nvPr/>
        </p:nvSpPr>
        <p:spPr bwMode="auto">
          <a:xfrm>
            <a:off x="1476375" y="549275"/>
            <a:ext cx="7199313" cy="366713"/>
          </a:xfrm>
          <a:prstGeom prst="rect">
            <a:avLst/>
          </a:prstGeom>
          <a:noFill/>
          <a:ln w="9525">
            <a:noFill/>
            <a:miter lim="800000"/>
            <a:headEnd/>
            <a:tailEnd/>
          </a:ln>
        </p:spPr>
        <p:txBody>
          <a:bodyPr>
            <a:spAutoFit/>
          </a:bodyPr>
          <a:lstStyle/>
          <a:p>
            <a:pPr marL="342900" indent="-342900" eaLnBrk="1" hangingPunct="1"/>
            <a:r>
              <a:rPr lang="ru-RU" b="1">
                <a:latin typeface="Arial Black" pitchFamily="34" charset="0"/>
              </a:rPr>
              <a:t>			</a:t>
            </a:r>
          </a:p>
        </p:txBody>
      </p:sp>
      <p:sp>
        <p:nvSpPr>
          <p:cNvPr id="211971" name="Rectangle 3"/>
          <p:cNvSpPr>
            <a:spLocks noGrp="1" noChangeArrowheads="1"/>
          </p:cNvSpPr>
          <p:nvPr>
            <p:ph type="body" idx="4294967295"/>
          </p:nvPr>
        </p:nvSpPr>
        <p:spPr>
          <a:xfrm>
            <a:off x="285750" y="0"/>
            <a:ext cx="8643938" cy="6858000"/>
          </a:xfrm>
        </p:spPr>
        <p:txBody>
          <a:bodyPr/>
          <a:lstStyle/>
          <a:p>
            <a:pPr lvl="1" algn="just" eaLnBrk="1" hangingPunct="1">
              <a:lnSpc>
                <a:spcPct val="80000"/>
              </a:lnSpc>
              <a:buFontTx/>
              <a:buNone/>
              <a:defRPr/>
            </a:pPr>
            <a:r>
              <a:rPr lang="ru-RU" sz="2200" b="1" dirty="0">
                <a:solidFill>
                  <a:srgbClr val="FF00FF"/>
                </a:solidFill>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defRPr/>
            </a:pPr>
            <a:r>
              <a:rPr lang="ru-RU" sz="2200" dirty="0">
                <a:effectLst>
                  <a:outerShdw blurRad="38100" dist="38100" dir="2700000" algn="tl">
                    <a:srgbClr val="000000"/>
                  </a:outerShdw>
                </a:effectLst>
              </a:rPr>
              <a:t>		</a:t>
            </a:r>
            <a:endParaRPr lang="ru-RU" sz="2200" dirty="0">
              <a:solidFill>
                <a:srgbClr val="FF66CC"/>
              </a:solidFill>
              <a:effectLst>
                <a:outerShdw blurRad="38100" dist="38100" dir="2700000" algn="tl">
                  <a:srgbClr val="000000"/>
                </a:outerShdw>
              </a:effectLst>
              <a:latin typeface="Times New Roman" pitchFamily="18" charset="0"/>
              <a:cs typeface="Times New Roman" pitchFamily="18" charset="0"/>
            </a:endParaRPr>
          </a:p>
          <a:p>
            <a:pPr algn="just" eaLnBrk="1" hangingPunct="1">
              <a:buFont typeface="Wingdings" pitchFamily="2" charset="2"/>
              <a:buNone/>
              <a:defRPr/>
            </a:pPr>
            <a:r>
              <a:rPr lang="ru-RU" sz="2200" dirty="0">
                <a:effectLst>
                  <a:outerShdw blurRad="38100" dist="38100" dir="2700000" algn="tl">
                    <a:srgbClr val="000000"/>
                  </a:outerShdw>
                </a:effectLst>
              </a:rPr>
              <a:t>		</a:t>
            </a:r>
            <a:endParaRPr lang="ru-RU" sz="2200" dirty="0">
              <a:effectLst>
                <a:outerShdw blurRad="38100" dist="38100" dir="2700000" algn="tl">
                  <a:srgbClr val="000000"/>
                </a:outerShdw>
              </a:effectLst>
              <a:latin typeface="Times New Roman" pitchFamily="18" charset="0"/>
              <a:cs typeface="Times New Roman" pitchFamily="18" charset="0"/>
            </a:endParaRPr>
          </a:p>
        </p:txBody>
      </p:sp>
      <p:sp>
        <p:nvSpPr>
          <p:cNvPr id="7" name="Заголовок 6"/>
          <p:cNvSpPr>
            <a:spLocks noGrp="1"/>
          </p:cNvSpPr>
          <p:nvPr>
            <p:ph type="title" idx="4294967295"/>
          </p:nvPr>
        </p:nvSpPr>
        <p:spPr>
          <a:xfrm>
            <a:off x="0" y="142875"/>
            <a:ext cx="8786813" cy="642938"/>
          </a:xfrm>
        </p:spPr>
        <p:txBody>
          <a:bodyPr/>
          <a:lstStyle/>
          <a:p>
            <a:pPr algn="ctr" eaLnBrk="1" hangingPunct="1">
              <a:defRPr/>
            </a:pPr>
            <a:r>
              <a:rPr lang="ru-RU" sz="4800" b="0" dirty="0">
                <a:solidFill>
                  <a:schemeClr val="tx1"/>
                </a:solidFill>
                <a:effectLst>
                  <a:outerShdw blurRad="38100" dist="38100" dir="2700000" algn="tl">
                    <a:srgbClr val="000000"/>
                  </a:outerShdw>
                </a:effectLst>
                <a:latin typeface="Monotype Corsiva" pitchFamily="66" charset="0"/>
              </a:rPr>
              <a:t/>
            </a:r>
            <a:br>
              <a:rPr lang="ru-RU" sz="4800" b="0" dirty="0">
                <a:solidFill>
                  <a:schemeClr val="tx1"/>
                </a:solidFill>
                <a:effectLst>
                  <a:outerShdw blurRad="38100" dist="38100" dir="2700000" algn="tl">
                    <a:srgbClr val="000000"/>
                  </a:outerShdw>
                </a:effectLst>
                <a:latin typeface="Monotype Corsiva" pitchFamily="66" charset="0"/>
              </a:rPr>
            </a:br>
            <a:r>
              <a:rPr lang="ru-RU" sz="4800" b="0" dirty="0">
                <a:solidFill>
                  <a:schemeClr val="tx1"/>
                </a:solidFill>
                <a:effectLst>
                  <a:outerShdw blurRad="38100" dist="38100" dir="2700000" algn="tl">
                    <a:srgbClr val="000000"/>
                  </a:outerShdw>
                </a:effectLst>
                <a:latin typeface="Monotype Corsiva" pitchFamily="66" charset="0"/>
              </a:rPr>
              <a:t> </a:t>
            </a:r>
            <a:r>
              <a:rPr lang="ru-RU" sz="6000" b="0" dirty="0" smtClean="0">
                <a:solidFill>
                  <a:schemeClr val="tx1"/>
                </a:solidFill>
                <a:effectLst>
                  <a:outerShdw blurRad="38100" dist="38100" dir="2700000" algn="tl">
                    <a:srgbClr val="000000"/>
                  </a:outerShdw>
                </a:effectLst>
                <a:latin typeface="Monotype Corsiva" pitchFamily="66" charset="0"/>
              </a:rPr>
              <a:t>Вечная </a:t>
            </a:r>
            <a:r>
              <a:rPr lang="ru-RU" sz="6000" b="0" dirty="0">
                <a:solidFill>
                  <a:schemeClr val="tx1"/>
                </a:solidFill>
                <a:effectLst>
                  <a:outerShdw blurRad="38100" dist="38100" dir="2700000" algn="tl">
                    <a:srgbClr val="000000"/>
                  </a:outerShdw>
                </a:effectLst>
                <a:latin typeface="Monotype Corsiva" pitchFamily="66" charset="0"/>
              </a:rPr>
              <a:t>память жертвам терроризма</a:t>
            </a:r>
          </a:p>
        </p:txBody>
      </p:sp>
      <p:pic>
        <p:nvPicPr>
          <p:cNvPr id="18438" name="Picture 2" descr="C:\Documents and Settings\Оля\Мои документы\Кафедра\Оформление кабинета и презентации\картинки для стендов\06.JPG"/>
          <p:cNvPicPr>
            <a:picLocks noChangeAspect="1" noChangeArrowheads="1"/>
          </p:cNvPicPr>
          <p:nvPr/>
        </p:nvPicPr>
        <p:blipFill>
          <a:blip r:embed="rId4"/>
          <a:srcRect/>
          <a:stretch>
            <a:fillRect/>
          </a:stretch>
        </p:blipFill>
        <p:spPr bwMode="auto">
          <a:xfrm>
            <a:off x="500034" y="3071810"/>
            <a:ext cx="4500563" cy="331946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ustDataLst>
      <p:tags r:id="rId1"/>
    </p:custDataLst>
  </p:cSld>
  <p:clrMapOvr>
    <a:masterClrMapping/>
  </p:clrMapOvr>
  <p:transition spd="slow" advClick="0" advTm="500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11971">
                                            <p:txEl>
                                              <p:pRg st="0" end="0"/>
                                            </p:txEl>
                                          </p:spTgt>
                                        </p:tgtEl>
                                        <p:attrNameLst>
                                          <p:attrName>style.visibility</p:attrName>
                                        </p:attrNameLst>
                                      </p:cBhvr>
                                      <p:to>
                                        <p:strVal val="visible"/>
                                      </p:to>
                                    </p:set>
                                    <p:animEffect transition="in" filter="fade">
                                      <p:cBhvr>
                                        <p:cTn id="14" dur="500"/>
                                        <p:tgtEl>
                                          <p:spTgt spid="211971">
                                            <p:txEl>
                                              <p:pRg st="0" end="0"/>
                                            </p:txEl>
                                          </p:spTgt>
                                        </p:tgtEl>
                                      </p:cBhvr>
                                    </p:animEffect>
                                    <p:anim calcmode="lin" valueType="num">
                                      <p:cBhvr>
                                        <p:cTn id="15" dur="500" fill="hold"/>
                                        <p:tgtEl>
                                          <p:spTgt spid="211971">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11971">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11971">
                                            <p:txEl>
                                              <p:pRg st="1" end="1"/>
                                            </p:txEl>
                                          </p:spTgt>
                                        </p:tgtEl>
                                        <p:attrNameLst>
                                          <p:attrName>style.visibility</p:attrName>
                                        </p:attrNameLst>
                                      </p:cBhvr>
                                      <p:to>
                                        <p:strVal val="visible"/>
                                      </p:to>
                                    </p:set>
                                    <p:animEffect transition="in" filter="fade">
                                      <p:cBhvr>
                                        <p:cTn id="21" dur="500"/>
                                        <p:tgtEl>
                                          <p:spTgt spid="211971">
                                            <p:txEl>
                                              <p:pRg st="1" end="1"/>
                                            </p:txEl>
                                          </p:spTgt>
                                        </p:tgtEl>
                                      </p:cBhvr>
                                    </p:animEffect>
                                    <p:anim calcmode="lin" valueType="num">
                                      <p:cBhvr>
                                        <p:cTn id="22" dur="500" fill="hold"/>
                                        <p:tgtEl>
                                          <p:spTgt spid="211971">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11971">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211971">
                                            <p:txEl>
                                              <p:pRg st="2" end="2"/>
                                            </p:txEl>
                                          </p:spTgt>
                                        </p:tgtEl>
                                        <p:attrNameLst>
                                          <p:attrName>style.visibility</p:attrName>
                                        </p:attrNameLst>
                                      </p:cBhvr>
                                      <p:to>
                                        <p:strVal val="visible"/>
                                      </p:to>
                                    </p:set>
                                    <p:animEffect transition="in" filter="fade">
                                      <p:cBhvr>
                                        <p:cTn id="28" dur="500"/>
                                        <p:tgtEl>
                                          <p:spTgt spid="211971">
                                            <p:txEl>
                                              <p:pRg st="2" end="2"/>
                                            </p:txEl>
                                          </p:spTgt>
                                        </p:tgtEl>
                                      </p:cBhvr>
                                    </p:animEffect>
                                    <p:anim calcmode="lin" valueType="num">
                                      <p:cBhvr>
                                        <p:cTn id="29" dur="500" fill="hold"/>
                                        <p:tgtEl>
                                          <p:spTgt spid="211971">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211971">
                                            <p:txEl>
                                              <p:pRg st="2" end="2"/>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build="p"/>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076" name="Picture 1024" descr="C:\Documents and Settings\Оля\Мои документы\Кафедра\Оформление кабинета и презентации\картинки для стендов\0107-large.jpg"/>
          <p:cNvPicPr>
            <a:picLocks noChangeAspect="1" noChangeArrowheads="1"/>
          </p:cNvPicPr>
          <p:nvPr/>
        </p:nvPicPr>
        <p:blipFill>
          <a:blip r:embed="rId3"/>
          <a:srcRect/>
          <a:stretch>
            <a:fillRect/>
          </a:stretch>
        </p:blipFill>
        <p:spPr bwMode="auto">
          <a:xfrm>
            <a:off x="7215188" y="285750"/>
            <a:ext cx="1622425" cy="1892300"/>
          </a:xfrm>
          <a:prstGeom prst="rect">
            <a:avLst/>
          </a:prstGeom>
          <a:noFill/>
          <a:ln w="9525">
            <a:noFill/>
            <a:miter lim="800000"/>
            <a:headEnd/>
            <a:tailEnd/>
          </a:ln>
        </p:spPr>
      </p:pic>
      <p:pic>
        <p:nvPicPr>
          <p:cNvPr id="3077" name="Picture 1026" descr="C:\Documents and Settings\Оля\Мои документы\Кафедра\Оформление кабинета и презентации\картинки для стендов\36-11-1s.jpg"/>
          <p:cNvPicPr>
            <a:picLocks noChangeAspect="1" noChangeArrowheads="1"/>
          </p:cNvPicPr>
          <p:nvPr/>
        </p:nvPicPr>
        <p:blipFill>
          <a:blip r:embed="rId4"/>
          <a:srcRect/>
          <a:stretch>
            <a:fillRect/>
          </a:stretch>
        </p:blipFill>
        <p:spPr bwMode="auto">
          <a:xfrm>
            <a:off x="214282" y="214290"/>
            <a:ext cx="1460500" cy="1979613"/>
          </a:xfrm>
          <a:prstGeom prst="rect">
            <a:avLst/>
          </a:prstGeom>
          <a:noFill/>
          <a:ln w="9525">
            <a:noFill/>
            <a:miter lim="800000"/>
            <a:headEnd/>
            <a:tailEnd/>
          </a:ln>
        </p:spPr>
      </p:pic>
      <p:sp>
        <p:nvSpPr>
          <p:cNvPr id="3078" name="WordArt 2"/>
          <p:cNvSpPr>
            <a:spLocks noChangeArrowheads="1" noChangeShapeType="1" noTextEdit="1"/>
          </p:cNvSpPr>
          <p:nvPr/>
        </p:nvSpPr>
        <p:spPr bwMode="auto">
          <a:xfrm>
            <a:off x="1928813" y="333375"/>
            <a:ext cx="5143500" cy="1666875"/>
          </a:xfrm>
          <a:prstGeom prst="rect">
            <a:avLst/>
          </a:prstGeom>
        </p:spPr>
        <p:txBody>
          <a:bodyPr wrap="none" fromWordArt="1">
            <a:prstTxWarp prst="textDeflateBottom">
              <a:avLst>
                <a:gd name="adj" fmla="val 76472"/>
              </a:avLst>
            </a:prstTxWarp>
          </a:bodyPr>
          <a:lstStyle/>
          <a:p>
            <a:pPr algn="ctr"/>
            <a:r>
              <a:rPr lang="ru-RU" sz="2800" kern="10">
                <a:ln w="12700">
                  <a:solidFill>
                    <a:srgbClr val="000000"/>
                  </a:solidFill>
                  <a:round/>
                  <a:headEnd/>
                  <a:tailEnd/>
                </a:ln>
                <a:solidFill>
                  <a:srgbClr val="FF0000"/>
                </a:solidFill>
                <a:effectLst>
                  <a:outerShdw dist="107763" dir="18900000" algn="ctr" rotWithShape="0">
                    <a:srgbClr val="868686">
                      <a:alpha val="50000"/>
                    </a:srgbClr>
                  </a:outerShdw>
                </a:effectLst>
                <a:latin typeface="Impact"/>
              </a:rPr>
              <a:t>Общественная опасность</a:t>
            </a:r>
          </a:p>
          <a:p>
            <a:pPr algn="ctr"/>
            <a:r>
              <a:rPr lang="ru-RU" sz="2800" kern="10">
                <a:ln w="12700">
                  <a:solidFill>
                    <a:srgbClr val="000000"/>
                  </a:solidFill>
                  <a:round/>
                  <a:headEnd/>
                  <a:tailEnd/>
                </a:ln>
                <a:solidFill>
                  <a:srgbClr val="FF0000"/>
                </a:solidFill>
                <a:effectLst>
                  <a:outerShdw dist="107763" dir="18900000" algn="ctr" rotWithShape="0">
                    <a:srgbClr val="868686">
                      <a:alpha val="50000"/>
                    </a:srgbClr>
                  </a:outerShdw>
                </a:effectLst>
                <a:latin typeface="Impact"/>
              </a:rPr>
              <a:t>терроризма</a:t>
            </a:r>
          </a:p>
        </p:txBody>
      </p:sp>
      <p:sp>
        <p:nvSpPr>
          <p:cNvPr id="181252" name="Rectangle 4"/>
          <p:cNvSpPr>
            <a:spLocks noGrp="1" noChangeArrowheads="1"/>
          </p:cNvSpPr>
          <p:nvPr>
            <p:ph type="body" sz="half" idx="4294967295"/>
          </p:nvPr>
        </p:nvSpPr>
        <p:spPr>
          <a:xfrm>
            <a:off x="500034" y="1928802"/>
            <a:ext cx="8143875" cy="4643434"/>
          </a:xfrm>
        </p:spPr>
        <p:txBody>
          <a:bodyPr/>
          <a:lstStyle/>
          <a:p>
            <a:pPr algn="just" eaLnBrk="1" hangingPunct="1">
              <a:buFont typeface="Wingdings" pitchFamily="2" charset="2"/>
              <a:buNone/>
              <a:defRPr/>
            </a:pPr>
            <a:r>
              <a:rPr lang="ru-RU" sz="2000" dirty="0">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defRPr/>
            </a:pPr>
            <a:r>
              <a:rPr lang="ru-RU" sz="2000" dirty="0">
                <a:effectLst>
                  <a:outerShdw blurRad="38100" dist="38100" dir="2700000" algn="tl">
                    <a:srgbClr val="000000"/>
                  </a:outerShdw>
                </a:effectLst>
                <a:latin typeface="Times New Roman" pitchFamily="18" charset="0"/>
                <a:cs typeface="Times New Roman" pitchFamily="18" charset="0"/>
              </a:rPr>
              <a:t>		</a:t>
            </a:r>
            <a:r>
              <a:rPr lang="ru-RU" sz="2000" dirty="0" smtClean="0">
                <a:effectLst>
                  <a:outerShdw blurRad="38100" dist="38100" dir="2700000" algn="tl">
                    <a:srgbClr val="000000"/>
                  </a:outerShdw>
                </a:effectLst>
                <a:latin typeface="Times New Roman" pitchFamily="18" charset="0"/>
                <a:cs typeface="Times New Roman" pitchFamily="18" charset="0"/>
              </a:rPr>
              <a:t>Н</a:t>
            </a:r>
            <a:r>
              <a:rPr lang="ru-RU" sz="2400" dirty="0" smtClean="0">
                <a:solidFill>
                  <a:srgbClr val="66FF33"/>
                </a:solidFill>
                <a:effectLst>
                  <a:outerShdw blurRad="38100" dist="38100" dir="2700000" algn="tl">
                    <a:srgbClr val="000000"/>
                  </a:outerShdw>
                </a:effectLst>
                <a:latin typeface="Times New Roman" pitchFamily="18" charset="0"/>
                <a:cs typeface="Times New Roman" pitchFamily="18" charset="0"/>
              </a:rPr>
              <a:t>а </a:t>
            </a:r>
            <a:r>
              <a:rPr lang="ru-RU" sz="2400" dirty="0">
                <a:solidFill>
                  <a:srgbClr val="66FF33"/>
                </a:solidFill>
                <a:effectLst>
                  <a:outerShdw blurRad="38100" dist="38100" dir="2700000" algn="tl">
                    <a:srgbClr val="000000"/>
                  </a:outerShdw>
                </a:effectLst>
                <a:latin typeface="Times New Roman" pitchFamily="18" charset="0"/>
                <a:cs typeface="Times New Roman" pitchFamily="18" charset="0"/>
              </a:rPr>
              <a:t>рубеже ХХ-ХХ</a:t>
            </a:r>
            <a:r>
              <a:rPr lang="en-US" sz="2400" dirty="0">
                <a:solidFill>
                  <a:srgbClr val="66FF33"/>
                </a:solidFill>
                <a:effectLst>
                  <a:outerShdw blurRad="38100" dist="38100" dir="2700000" algn="tl">
                    <a:srgbClr val="000000"/>
                  </a:outerShdw>
                </a:effectLst>
                <a:latin typeface="Times New Roman" pitchFamily="18" charset="0"/>
                <a:cs typeface="Times New Roman" pitchFamily="18" charset="0"/>
              </a:rPr>
              <a:t>I</a:t>
            </a:r>
            <a:r>
              <a:rPr lang="ru-RU" sz="2400" dirty="0">
                <a:solidFill>
                  <a:srgbClr val="66FF33"/>
                </a:solidFill>
                <a:effectLst>
                  <a:outerShdw blurRad="38100" dist="38100" dir="2700000" algn="tl">
                    <a:srgbClr val="000000"/>
                  </a:outerShdw>
                </a:effectLst>
                <a:latin typeface="Times New Roman" pitchFamily="18" charset="0"/>
                <a:cs typeface="Times New Roman" pitchFamily="18" charset="0"/>
              </a:rPr>
              <a:t> в. терроризм проявил себя на высоко организованном международном уровне. </a:t>
            </a:r>
          </a:p>
          <a:p>
            <a:pPr algn="just" eaLnBrk="1" hangingPunct="1">
              <a:buFont typeface="Wingdings" pitchFamily="2" charset="2"/>
              <a:buNone/>
              <a:defRPr/>
            </a:pPr>
            <a:r>
              <a:rPr lang="ru-RU" sz="2400" dirty="0">
                <a:solidFill>
                  <a:srgbClr val="66FF33"/>
                </a:solidFill>
                <a:effectLst>
                  <a:outerShdw blurRad="38100" dist="38100" dir="2700000" algn="tl">
                    <a:srgbClr val="000000"/>
                  </a:outerShdw>
                </a:effectLst>
                <a:latin typeface="Times New Roman" pitchFamily="18" charset="0"/>
                <a:cs typeface="Times New Roman" pitchFamily="18" charset="0"/>
              </a:rPr>
              <a:t>		</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Масштабные теракты произошли во многих странах:</a:t>
            </a:r>
          </a:p>
          <a:p>
            <a:pPr algn="just" eaLnBrk="1" hangingPunct="1">
              <a:buFont typeface="Wingdings" pitchFamily="2" charset="2"/>
              <a:buNone/>
              <a:defRPr/>
            </a:pP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в</a:t>
            </a:r>
            <a:r>
              <a:rPr lang="en-US"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США </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11 сентября 2001 г. (атаки на Всемирный торговый центр и Пентагон, унесшие жизни 2749 и 184 человек соответственно),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в</a:t>
            </a:r>
            <a:r>
              <a:rPr lang="en-US"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Испании </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в марте 2004 г. (серия взрывов в пригородных электричках Мадрида, в</a:t>
            </a:r>
            <a:r>
              <a:rPr lang="en-US"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результате которых погиб 191 и ранены более 1900 человек),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в Великобритании </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в июле 2005 г. (взрывы в Лондоне, 56 погибших и свыше 800 раненых), теракты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в Ираке </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и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Афганистане</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и т.д.</a:t>
            </a:r>
          </a:p>
          <a:p>
            <a:pPr eaLnBrk="1" hangingPunct="1">
              <a:buFont typeface="Wingdings" pitchFamily="2" charset="2"/>
              <a:buNone/>
              <a:defRPr/>
            </a:pPr>
            <a:endParaRPr lang="ru-RU" sz="2000" b="1" dirty="0">
              <a:solidFill>
                <a:srgbClr val="008000"/>
              </a:solidFill>
              <a:effectLst>
                <a:outerShdw blurRad="38100" dist="38100" dir="2700000" algn="tl">
                  <a:srgbClr val="000000"/>
                </a:outerShdw>
              </a:effectLst>
              <a:latin typeface="Times New Roman" pitchFamily="18" charset="0"/>
              <a:cs typeface="Times New Roman" pitchFamily="18" charset="0"/>
            </a:endParaRPr>
          </a:p>
        </p:txBody>
      </p:sp>
    </p:spTree>
    <p:custDataLst>
      <p:tags r:id="rId1"/>
    </p:custData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1252" name="Rectangle 4"/>
          <p:cNvSpPr>
            <a:spLocks noGrp="1" noChangeArrowheads="1"/>
          </p:cNvSpPr>
          <p:nvPr>
            <p:ph type="body" sz="half" idx="4294967295"/>
          </p:nvPr>
        </p:nvSpPr>
        <p:spPr>
          <a:xfrm>
            <a:off x="500063" y="1500174"/>
            <a:ext cx="8643937" cy="5143500"/>
          </a:xfrm>
        </p:spPr>
        <p:txBody>
          <a:bodyPr/>
          <a:lstStyle/>
          <a:p>
            <a:pPr algn="just" eaLnBrk="1" hangingPunct="1">
              <a:buFont typeface="Wingdings" pitchFamily="2" charset="2"/>
              <a:buNone/>
            </a:pPr>
            <a:r>
              <a:rPr lang="ru-RU" sz="2400" dirty="0" smtClean="0">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pPr>
            <a:r>
              <a:rPr lang="ru-RU" sz="2400" dirty="0" smtClean="0">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pPr>
            <a:endParaRPr lang="ru-RU" sz="2400" dirty="0" smtClean="0">
              <a:effectLst>
                <a:outerShdw blurRad="38100" dist="38100" dir="2700000" algn="tl">
                  <a:srgbClr val="000000"/>
                </a:outerShdw>
              </a:effectLst>
              <a:latin typeface="Times New Roman" pitchFamily="18" charset="0"/>
              <a:cs typeface="Times New Roman" pitchFamily="18" charset="0"/>
            </a:endParaRPr>
          </a:p>
          <a:p>
            <a:pPr algn="just" eaLnBrk="1" hangingPunct="1">
              <a:buFont typeface="Wingdings" pitchFamily="2" charset="2"/>
              <a:buNone/>
            </a:pPr>
            <a:endParaRPr lang="ru-RU" sz="2400" dirty="0" smtClean="0">
              <a:effectLst>
                <a:outerShdw blurRad="38100" dist="38100" dir="2700000" algn="tl">
                  <a:srgbClr val="000000"/>
                </a:outerShdw>
              </a:effectLst>
              <a:latin typeface="Times New Roman" pitchFamily="18" charset="0"/>
              <a:cs typeface="Times New Roman" pitchFamily="18" charset="0"/>
            </a:endParaRPr>
          </a:p>
          <a:p>
            <a:pPr algn="just" eaLnBrk="1" hangingPunct="1">
              <a:buFont typeface="Wingdings" pitchFamily="2" charset="2"/>
              <a:buNone/>
            </a:pPr>
            <a:r>
              <a:rPr lang="ru-RU" sz="2400" dirty="0" smtClean="0">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pPr>
            <a:r>
              <a:rPr lang="ru-RU" sz="2400" dirty="0" smtClean="0">
                <a:effectLst>
                  <a:outerShdw blurRad="38100" dist="38100" dir="2700000" algn="tl">
                    <a:srgbClr val="000000"/>
                  </a:outerShdw>
                </a:effectLst>
                <a:latin typeface="Times New Roman" pitchFamily="18" charset="0"/>
                <a:cs typeface="Times New Roman" pitchFamily="18" charset="0"/>
              </a:rPr>
              <a:t>	</a:t>
            </a:r>
            <a:r>
              <a:rPr lang="ru-RU" sz="2800" dirty="0" smtClean="0">
                <a:effectLst>
                  <a:outerShdw blurRad="38100" dist="38100" dir="2700000" algn="tl">
                    <a:srgbClr val="000000"/>
                  </a:outerShdw>
                </a:effectLst>
                <a:latin typeface="Times New Roman" pitchFamily="18" charset="0"/>
                <a:cs typeface="Times New Roman" pitchFamily="18" charset="0"/>
              </a:rPr>
              <a:t>- массовые захваты заложников,</a:t>
            </a:r>
          </a:p>
          <a:p>
            <a:pPr algn="just" eaLnBrk="1" hangingPunct="1">
              <a:buFont typeface="Wingdings" pitchFamily="2" charset="2"/>
              <a:buNone/>
            </a:pPr>
            <a:r>
              <a:rPr lang="ru-RU" sz="2800" dirty="0" smtClean="0">
                <a:effectLst>
                  <a:outerShdw blurRad="38100" dist="38100" dir="2700000" algn="tl">
                    <a:srgbClr val="000000"/>
                  </a:outerShdw>
                </a:effectLst>
                <a:latin typeface="Times New Roman" pitchFamily="18" charset="0"/>
                <a:cs typeface="Times New Roman" pitchFamily="18" charset="0"/>
              </a:rPr>
              <a:t>	- взрывы жилых домов и взрывы при приведении парадов и других праздников в гг. Буйнакске, Волгодонске, Моздоке, Москве, в городах Чечни, обусловленных активизацией международного терроризма. </a:t>
            </a:r>
          </a:p>
          <a:p>
            <a:pPr algn="just" eaLnBrk="1" hangingPunct="1">
              <a:buFont typeface="Wingdings" pitchFamily="2" charset="2"/>
              <a:buNone/>
            </a:pPr>
            <a:endParaRPr lang="ru-RU" sz="2400" b="1" dirty="0" smtClean="0">
              <a:solidFill>
                <a:srgbClr val="008000"/>
              </a:solidFill>
              <a:effectLst>
                <a:outerShdw blurRad="38100" dist="38100" dir="2700000" algn="tl">
                  <a:srgbClr val="000000"/>
                </a:outerShdw>
              </a:effectLst>
              <a:latin typeface="Times New Roman" pitchFamily="18" charset="0"/>
              <a:cs typeface="Times New Roman" pitchFamily="18" charset="0"/>
            </a:endParaRPr>
          </a:p>
        </p:txBody>
      </p:sp>
      <p:sp>
        <p:nvSpPr>
          <p:cNvPr id="4099" name="WordArt 2"/>
          <p:cNvSpPr>
            <a:spLocks noChangeArrowheads="1" noChangeShapeType="1" noTextEdit="1"/>
          </p:cNvSpPr>
          <p:nvPr/>
        </p:nvSpPr>
        <p:spPr bwMode="auto">
          <a:xfrm>
            <a:off x="1857375" y="333375"/>
            <a:ext cx="5214938" cy="1738313"/>
          </a:xfrm>
          <a:prstGeom prst="rect">
            <a:avLst/>
          </a:prstGeom>
        </p:spPr>
        <p:txBody>
          <a:bodyPr wrap="none" fromWordArt="1">
            <a:prstTxWarp prst="textDeflateBottom">
              <a:avLst>
                <a:gd name="adj" fmla="val 76472"/>
              </a:avLst>
            </a:prstTxWarp>
          </a:bodyPr>
          <a:lstStyle/>
          <a:p>
            <a:pPr algn="ctr"/>
            <a:endParaRPr lang="ru-RU" sz="2800" kern="10">
              <a:ln w="12700">
                <a:solidFill>
                  <a:srgbClr val="000000"/>
                </a:solidFill>
                <a:round/>
                <a:headEnd/>
                <a:tailEnd/>
              </a:ln>
              <a:solidFill>
                <a:srgbClr val="FF0000"/>
              </a:solidFill>
              <a:effectLst>
                <a:outerShdw dist="107763" dir="18900000" algn="ctr" rotWithShape="0">
                  <a:srgbClr val="868686">
                    <a:alpha val="50000"/>
                  </a:srgbClr>
                </a:outerShdw>
              </a:effectLst>
              <a:latin typeface="Impact"/>
            </a:endParaRPr>
          </a:p>
        </p:txBody>
      </p:sp>
      <p:pic>
        <p:nvPicPr>
          <p:cNvPr id="8" name="Picture 5" descr="Рисунок77"/>
          <p:cNvPicPr>
            <a:picLocks noChangeAspect="1" noChangeArrowheads="1"/>
          </p:cNvPicPr>
          <p:nvPr/>
        </p:nvPicPr>
        <p:blipFill>
          <a:blip r:embed="rId3"/>
          <a:srcRect/>
          <a:stretch>
            <a:fillRect/>
          </a:stretch>
        </p:blipFill>
        <p:spPr bwMode="auto">
          <a:xfrm>
            <a:off x="179388" y="1989138"/>
            <a:ext cx="1965325" cy="1346200"/>
          </a:xfrm>
          <a:prstGeom prst="rect">
            <a:avLst/>
          </a:prstGeom>
          <a:noFill/>
          <a:ln w="9525">
            <a:noFill/>
            <a:miter lim="800000"/>
            <a:headEnd/>
            <a:tailEnd/>
          </a:ln>
        </p:spPr>
      </p:pic>
      <p:sp>
        <p:nvSpPr>
          <p:cNvPr id="9" name="Заголовок 8"/>
          <p:cNvSpPr>
            <a:spLocks noGrp="1"/>
          </p:cNvSpPr>
          <p:nvPr>
            <p:ph type="title" idx="4294967295"/>
          </p:nvPr>
        </p:nvSpPr>
        <p:spPr>
          <a:xfrm>
            <a:off x="900113" y="404813"/>
            <a:ext cx="7993062" cy="1223962"/>
          </a:xfrm>
        </p:spPr>
        <p:txBody>
          <a:bodyPr/>
          <a:lstStyle/>
          <a:p>
            <a:pPr algn="ctr" eaLnBrk="1" hangingPunct="1"/>
            <a:r>
              <a:rPr lang="ru-RU" sz="3200" smtClean="0">
                <a:solidFill>
                  <a:srgbClr val="FF9900"/>
                </a:solidFill>
                <a:effectLst>
                  <a:outerShdw blurRad="38100" dist="38100" dir="2700000" algn="tl">
                    <a:srgbClr val="000000"/>
                  </a:outerShdw>
                </a:effectLst>
                <a:latin typeface="Times New Roman" pitchFamily="18" charset="0"/>
                <a:cs typeface="Times New Roman" pitchFamily="18" charset="0"/>
              </a:rPr>
              <a:t>Россия также пережила масштабные атаки со стороны международного терроризма:</a:t>
            </a:r>
          </a:p>
        </p:txBody>
      </p:sp>
      <p:pic>
        <p:nvPicPr>
          <p:cNvPr id="4103" name="Picture 12" descr="4"/>
          <p:cNvPicPr>
            <a:picLocks noChangeAspect="1" noChangeArrowheads="1"/>
          </p:cNvPicPr>
          <p:nvPr/>
        </p:nvPicPr>
        <p:blipFill>
          <a:blip r:embed="rId4"/>
          <a:srcRect/>
          <a:stretch>
            <a:fillRect/>
          </a:stretch>
        </p:blipFill>
        <p:spPr bwMode="auto">
          <a:xfrm>
            <a:off x="2268538" y="1989138"/>
            <a:ext cx="1927225" cy="1330325"/>
          </a:xfrm>
          <a:prstGeom prst="rect">
            <a:avLst/>
          </a:prstGeom>
          <a:noFill/>
          <a:ln w="9525">
            <a:noFill/>
            <a:miter lim="800000"/>
            <a:headEnd/>
            <a:tailEnd/>
          </a:ln>
        </p:spPr>
      </p:pic>
      <p:pic>
        <p:nvPicPr>
          <p:cNvPr id="4104" name="Picture 6" descr="обрушение"/>
          <p:cNvPicPr>
            <a:picLocks noChangeAspect="1" noChangeArrowheads="1"/>
          </p:cNvPicPr>
          <p:nvPr/>
        </p:nvPicPr>
        <p:blipFill>
          <a:blip r:embed="rId5"/>
          <a:srcRect/>
          <a:stretch>
            <a:fillRect/>
          </a:stretch>
        </p:blipFill>
        <p:spPr bwMode="auto">
          <a:xfrm>
            <a:off x="4356100" y="1989138"/>
            <a:ext cx="925513" cy="1284287"/>
          </a:xfrm>
          <a:prstGeom prst="rect">
            <a:avLst/>
          </a:prstGeom>
          <a:noFill/>
          <a:ln w="22225">
            <a:solidFill>
              <a:schemeClr val="tx1"/>
            </a:solidFill>
            <a:miter lim="800000"/>
            <a:headEnd/>
            <a:tailEnd/>
          </a:ln>
        </p:spPr>
      </p:pic>
      <p:pic>
        <p:nvPicPr>
          <p:cNvPr id="4105" name="Picture 7" descr="обрушение2"/>
          <p:cNvPicPr>
            <a:picLocks noChangeAspect="1" noChangeArrowheads="1"/>
          </p:cNvPicPr>
          <p:nvPr/>
        </p:nvPicPr>
        <p:blipFill>
          <a:blip r:embed="rId6"/>
          <a:srcRect/>
          <a:stretch>
            <a:fillRect/>
          </a:stretch>
        </p:blipFill>
        <p:spPr bwMode="auto">
          <a:xfrm>
            <a:off x="5508625" y="1989138"/>
            <a:ext cx="1731963" cy="1300162"/>
          </a:xfrm>
          <a:prstGeom prst="rect">
            <a:avLst/>
          </a:prstGeom>
          <a:noFill/>
          <a:ln w="22225">
            <a:solidFill>
              <a:schemeClr val="tx1"/>
            </a:solidFill>
            <a:miter lim="800000"/>
            <a:headEnd/>
            <a:tailEnd/>
          </a:ln>
        </p:spPr>
      </p:pic>
      <p:pic>
        <p:nvPicPr>
          <p:cNvPr id="4106" name="Picture 10" descr="bes102d_rtridsp_2_russiaschool-vi"/>
          <p:cNvPicPr>
            <a:picLocks noChangeAspect="1" noChangeArrowheads="1"/>
          </p:cNvPicPr>
          <p:nvPr/>
        </p:nvPicPr>
        <p:blipFill>
          <a:blip r:embed="rId7"/>
          <a:srcRect/>
          <a:stretch>
            <a:fillRect/>
          </a:stretch>
        </p:blipFill>
        <p:spPr bwMode="auto">
          <a:xfrm>
            <a:off x="7451725" y="1989138"/>
            <a:ext cx="1584325" cy="1296987"/>
          </a:xfrm>
          <a:prstGeom prst="rect">
            <a:avLst/>
          </a:prstGeom>
          <a:noFill/>
          <a:ln w="9525">
            <a:noFill/>
            <a:miter lim="800000"/>
            <a:headEnd/>
            <a:tailEnd/>
          </a:ln>
        </p:spPr>
      </p:pic>
    </p:spTree>
    <p:custDataLst>
      <p:tags r:id="rId1"/>
    </p:custDataLst>
  </p:cSld>
  <p:clrMapOvr>
    <a:masterClrMapping/>
  </p:clrMapOvr>
  <p:transition spd="slow">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2" name="Picture 4" descr="C:\Documents and Settings\Оля\Мои документы\Кафедра\Оформление кабинета и презентации\картинки для стендов\beslanne.jpg"/>
          <p:cNvPicPr>
            <a:picLocks noChangeAspect="1" noChangeArrowheads="1"/>
          </p:cNvPicPr>
          <p:nvPr/>
        </p:nvPicPr>
        <p:blipFill>
          <a:blip r:embed="rId3"/>
          <a:srcRect/>
          <a:stretch>
            <a:fillRect/>
          </a:stretch>
        </p:blipFill>
        <p:spPr bwMode="auto">
          <a:xfrm>
            <a:off x="6143625" y="4429125"/>
            <a:ext cx="2752725" cy="1876425"/>
          </a:xfrm>
          <a:prstGeom prst="rect">
            <a:avLst/>
          </a:prstGeom>
          <a:noFill/>
          <a:ln w="9525">
            <a:noFill/>
            <a:miter lim="800000"/>
            <a:headEnd/>
            <a:tailEnd/>
          </a:ln>
        </p:spPr>
      </p:pic>
      <p:pic>
        <p:nvPicPr>
          <p:cNvPr id="5123" name="Picture 7" descr="1"/>
          <p:cNvPicPr>
            <a:picLocks noChangeAspect="1" noChangeArrowheads="1"/>
          </p:cNvPicPr>
          <p:nvPr/>
        </p:nvPicPr>
        <p:blipFill>
          <a:blip r:embed="rId4"/>
          <a:srcRect/>
          <a:stretch>
            <a:fillRect/>
          </a:stretch>
        </p:blipFill>
        <p:spPr bwMode="auto">
          <a:xfrm>
            <a:off x="3214688" y="4500563"/>
            <a:ext cx="2716212" cy="1901825"/>
          </a:xfrm>
          <a:prstGeom prst="rect">
            <a:avLst/>
          </a:prstGeom>
          <a:noFill/>
          <a:ln w="22225">
            <a:solidFill>
              <a:schemeClr val="tx1"/>
            </a:solidFill>
            <a:miter lim="800000"/>
            <a:headEnd/>
            <a:tailEnd/>
          </a:ln>
        </p:spPr>
      </p:pic>
      <p:pic>
        <p:nvPicPr>
          <p:cNvPr id="5124" name="Picture 3" descr="C:\Documents and Settings\Оля\Мои документы\Кафедра\Оформление кабинета и презентации\картинки для стендов\99121.jpg"/>
          <p:cNvPicPr>
            <a:picLocks noChangeAspect="1" noChangeArrowheads="1"/>
          </p:cNvPicPr>
          <p:nvPr/>
        </p:nvPicPr>
        <p:blipFill>
          <a:blip r:embed="rId5"/>
          <a:srcRect/>
          <a:stretch>
            <a:fillRect/>
          </a:stretch>
        </p:blipFill>
        <p:spPr bwMode="auto">
          <a:xfrm>
            <a:off x="285750" y="4500563"/>
            <a:ext cx="2786063" cy="1960562"/>
          </a:xfrm>
          <a:prstGeom prst="rect">
            <a:avLst/>
          </a:prstGeom>
          <a:noFill/>
          <a:ln w="9525">
            <a:noFill/>
            <a:miter lim="800000"/>
            <a:headEnd/>
            <a:tailEnd/>
          </a:ln>
        </p:spPr>
      </p:pic>
      <p:pic>
        <p:nvPicPr>
          <p:cNvPr id="5125" name="Picture 5" descr="09"/>
          <p:cNvPicPr>
            <a:picLocks noChangeAspect="1" noChangeArrowheads="1"/>
          </p:cNvPicPr>
          <p:nvPr/>
        </p:nvPicPr>
        <p:blipFill>
          <a:blip r:embed="rId6"/>
          <a:srcRect/>
          <a:stretch>
            <a:fillRect/>
          </a:stretch>
        </p:blipFill>
        <p:spPr bwMode="auto">
          <a:xfrm>
            <a:off x="4500563" y="2286000"/>
            <a:ext cx="2836862" cy="2000250"/>
          </a:xfrm>
          <a:prstGeom prst="rect">
            <a:avLst/>
          </a:prstGeom>
          <a:noFill/>
          <a:ln w="22225">
            <a:solidFill>
              <a:schemeClr val="tx1"/>
            </a:solidFill>
            <a:miter lim="800000"/>
            <a:headEnd/>
            <a:tailEnd/>
          </a:ln>
        </p:spPr>
      </p:pic>
      <p:pic>
        <p:nvPicPr>
          <p:cNvPr id="5126" name="Picture 2" descr="C:\Documents and Settings\Оля\Мои документы\Кафедра\Оформление кабинета и презентации\картинки для стендов\sky34.jpg"/>
          <p:cNvPicPr>
            <a:picLocks noChangeAspect="1" noChangeArrowheads="1"/>
          </p:cNvPicPr>
          <p:nvPr/>
        </p:nvPicPr>
        <p:blipFill>
          <a:blip r:embed="rId7"/>
          <a:srcRect/>
          <a:stretch>
            <a:fillRect/>
          </a:stretch>
        </p:blipFill>
        <p:spPr bwMode="auto">
          <a:xfrm>
            <a:off x="1643063" y="2286000"/>
            <a:ext cx="2674937" cy="2017713"/>
          </a:xfrm>
          <a:prstGeom prst="rect">
            <a:avLst/>
          </a:prstGeom>
          <a:noFill/>
          <a:ln w="9525">
            <a:noFill/>
            <a:miter lim="800000"/>
            <a:headEnd/>
            <a:tailEnd/>
          </a:ln>
        </p:spPr>
      </p:pic>
      <p:sp>
        <p:nvSpPr>
          <p:cNvPr id="5128" name="WordArt 2"/>
          <p:cNvSpPr>
            <a:spLocks noChangeArrowheads="1" noChangeShapeType="1" noTextEdit="1"/>
          </p:cNvSpPr>
          <p:nvPr/>
        </p:nvSpPr>
        <p:spPr bwMode="auto">
          <a:xfrm>
            <a:off x="1857375" y="333375"/>
            <a:ext cx="5214938" cy="1738313"/>
          </a:xfrm>
          <a:prstGeom prst="rect">
            <a:avLst/>
          </a:prstGeom>
        </p:spPr>
        <p:txBody>
          <a:bodyPr wrap="none" fromWordArt="1">
            <a:prstTxWarp prst="textDeflateBottom">
              <a:avLst>
                <a:gd name="adj" fmla="val 76472"/>
              </a:avLst>
            </a:prstTxWarp>
          </a:bodyPr>
          <a:lstStyle/>
          <a:p>
            <a:pPr algn="ctr"/>
            <a:endParaRPr lang="ru-RU" sz="2800" kern="10">
              <a:ln w="12700">
                <a:solidFill>
                  <a:srgbClr val="000000"/>
                </a:solidFill>
                <a:round/>
                <a:headEnd/>
                <a:tailEnd/>
              </a:ln>
              <a:solidFill>
                <a:srgbClr val="FF0000"/>
              </a:solidFill>
              <a:effectLst>
                <a:outerShdw dist="107763" dir="18900000" algn="ctr" rotWithShape="0">
                  <a:srgbClr val="868686">
                    <a:alpha val="50000"/>
                  </a:srgbClr>
                </a:outerShdw>
              </a:effectLst>
              <a:latin typeface="Impact"/>
            </a:endParaRPr>
          </a:p>
        </p:txBody>
      </p:sp>
      <p:sp>
        <p:nvSpPr>
          <p:cNvPr id="181253" name="Rectangle 5"/>
          <p:cNvSpPr>
            <a:spLocks noGrp="1" noChangeArrowheads="1"/>
          </p:cNvSpPr>
          <p:nvPr>
            <p:ph type="body" sz="half" idx="4294967295"/>
          </p:nvPr>
        </p:nvSpPr>
        <p:spPr>
          <a:xfrm>
            <a:off x="8358188" y="6286500"/>
            <a:ext cx="252412" cy="214313"/>
          </a:xfrm>
        </p:spPr>
        <p:txBody>
          <a:bodyPr/>
          <a:lstStyle/>
          <a:p>
            <a:pPr eaLnBrk="1" hangingPunct="1">
              <a:defRPr/>
            </a:pPr>
            <a:endParaRPr lang="ru-RU" sz="2000" b="1" dirty="0">
              <a:solidFill>
                <a:srgbClr val="008000"/>
              </a:solidFill>
              <a:effectLst>
                <a:outerShdw blurRad="38100" dist="38100" dir="2700000" algn="tl">
                  <a:srgbClr val="000000"/>
                </a:outerShdw>
              </a:effectLst>
              <a:latin typeface="Impact" pitchFamily="34" charset="0"/>
            </a:endParaRPr>
          </a:p>
        </p:txBody>
      </p:sp>
      <p:sp>
        <p:nvSpPr>
          <p:cNvPr id="5131" name="Rectangle 1"/>
          <p:cNvSpPr>
            <a:spLocks noGrp="1" noChangeArrowheads="1"/>
          </p:cNvSpPr>
          <p:nvPr>
            <p:ph type="body" sz="half" idx="4294967295"/>
          </p:nvPr>
        </p:nvSpPr>
        <p:spPr>
          <a:xfrm>
            <a:off x="1071538" y="571480"/>
            <a:ext cx="7858125" cy="954087"/>
          </a:xfrm>
        </p:spPr>
        <p:txBody>
          <a:bodyPr anchor="ctr">
            <a:spAutoFit/>
          </a:bodyPr>
          <a:lstStyle/>
          <a:p>
            <a:pPr marL="0" indent="449263" algn="ctr" eaLnBrk="1" hangingPunct="1">
              <a:spcBef>
                <a:spcPct val="0"/>
              </a:spcBef>
              <a:buClrTx/>
              <a:buSzTx/>
              <a:buFontTx/>
              <a:buNone/>
            </a:pPr>
            <a:r>
              <a:rPr lang="ru-RU" sz="2800" i="1" dirty="0" smtClean="0">
                <a:solidFill>
                  <a:srgbClr val="99C2FF"/>
                </a:solidFill>
                <a:latin typeface="Times New Roman" pitchFamily="18" charset="0"/>
                <a:cs typeface="Times New Roman" pitchFamily="18" charset="0"/>
              </a:rPr>
              <a:t>1 по 3 сентября 2004 г. </a:t>
            </a:r>
            <a:r>
              <a:rPr lang="ru-RU" sz="2800" dirty="0" smtClean="0">
                <a:solidFill>
                  <a:srgbClr val="99C2FF"/>
                </a:solidFill>
                <a:latin typeface="Times New Roman" pitchFamily="18" charset="0"/>
                <a:cs typeface="Times New Roman" pitchFamily="18" charset="0"/>
              </a:rPr>
              <a:t>пострадали </a:t>
            </a:r>
            <a:r>
              <a:rPr lang="ru-RU" sz="2800" b="1" dirty="0" smtClean="0">
                <a:solidFill>
                  <a:srgbClr val="99C2FF"/>
                </a:solidFill>
                <a:latin typeface="Times New Roman" pitchFamily="18" charset="0"/>
                <a:cs typeface="Times New Roman" pitchFamily="18" charset="0"/>
              </a:rPr>
              <a:t>более 1000 детей и их родителей</a:t>
            </a:r>
            <a:r>
              <a:rPr lang="ru-RU" sz="2800" dirty="0" smtClean="0">
                <a:solidFill>
                  <a:srgbClr val="99C2FF"/>
                </a:solidFill>
                <a:latin typeface="Times New Roman" pitchFamily="18" charset="0"/>
                <a:cs typeface="Times New Roman" pitchFamily="18" charset="0"/>
              </a:rPr>
              <a:t>.</a:t>
            </a:r>
            <a:endParaRPr lang="ru-RU" sz="2800" dirty="0" smtClean="0">
              <a:solidFill>
                <a:srgbClr val="99C2FF"/>
              </a:solidFill>
              <a:latin typeface="Arial" charset="0"/>
            </a:endParaRPr>
          </a:p>
        </p:txBody>
      </p:sp>
    </p:spTree>
    <p:custDataLst>
      <p:tags r:id="rId1"/>
    </p:custData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Заголовок 4"/>
          <p:cNvSpPr>
            <a:spLocks noGrp="1"/>
          </p:cNvSpPr>
          <p:nvPr>
            <p:ph type="title" idx="4294967295"/>
          </p:nvPr>
        </p:nvSpPr>
        <p:spPr>
          <a:xfrm>
            <a:off x="928662" y="357166"/>
            <a:ext cx="7643813" cy="2838450"/>
          </a:xfrm>
        </p:spPr>
        <p:txBody>
          <a:bodyPr/>
          <a:lstStyle/>
          <a:p>
            <a:pPr algn="just" eaLnBrk="1" hangingPunct="1"/>
            <a:r>
              <a:rPr lang="ru-RU" sz="2800" dirty="0" smtClean="0">
                <a:effectLst>
                  <a:outerShdw blurRad="38100" dist="38100" dir="2700000" algn="tl">
                    <a:srgbClr val="000000"/>
                  </a:outerShdw>
                </a:effectLst>
                <a:latin typeface="Times New Roman" pitchFamily="18" charset="0"/>
                <a:cs typeface="Times New Roman" pitchFamily="18" charset="0"/>
              </a:rPr>
              <a:t>	</a:t>
            </a:r>
            <a:br>
              <a:rPr lang="ru-RU" sz="2800" dirty="0" smtClean="0">
                <a:effectLst>
                  <a:outerShdw blurRad="38100" dist="38100" dir="2700000" algn="tl">
                    <a:srgbClr val="000000"/>
                  </a:outerShdw>
                </a:effectLst>
                <a:latin typeface="Times New Roman" pitchFamily="18" charset="0"/>
                <a:cs typeface="Times New Roman" pitchFamily="18" charset="0"/>
              </a:rPr>
            </a:br>
            <a:r>
              <a:rPr lang="ru-RU" sz="2800" dirty="0" smtClean="0">
                <a:effectLst>
                  <a:outerShdw blurRad="38100" dist="38100" dir="2700000" algn="tl">
                    <a:srgbClr val="000000"/>
                  </a:outerShdw>
                </a:effectLst>
                <a:latin typeface="Times New Roman" pitchFamily="18" charset="0"/>
                <a:cs typeface="Times New Roman" pitchFamily="18" charset="0"/>
              </a:rPr>
              <a:t>	</a:t>
            </a:r>
            <a:r>
              <a:rPr lang="ru-RU" sz="2800" i="1" dirty="0" smtClean="0">
                <a:effectLst>
                  <a:outerShdw blurRad="38100" dist="38100" dir="2700000" algn="tl">
                    <a:srgbClr val="000000"/>
                  </a:outerShdw>
                </a:effectLst>
                <a:latin typeface="Times New Roman" pitchFamily="18" charset="0"/>
                <a:cs typeface="Times New Roman" pitchFamily="18" charset="0"/>
              </a:rPr>
              <a:t>Сегодня угроза преступлений террористического характера в России не спадает.</a:t>
            </a:r>
            <a:r>
              <a:rPr lang="ru-RU" sz="2800" dirty="0" smtClean="0">
                <a:effectLst>
                  <a:outerShdw blurRad="38100" dist="38100" dir="2700000" algn="tl">
                    <a:srgbClr val="000000"/>
                  </a:outerShdw>
                </a:effectLst>
                <a:latin typeface="Times New Roman" pitchFamily="18" charset="0"/>
                <a:cs typeface="Times New Roman" pitchFamily="18" charset="0"/>
              </a:rPr>
              <a:t> Так, в</a:t>
            </a:r>
            <a:r>
              <a:rPr lang="ru-RU" sz="2800" u="sng" dirty="0" smtClean="0">
                <a:effectLst>
                  <a:outerShdw blurRad="38100" dist="38100" dir="2700000" algn="tl">
                    <a:srgbClr val="000000"/>
                  </a:outerShdw>
                </a:effectLst>
                <a:latin typeface="Times New Roman" pitchFamily="18" charset="0"/>
                <a:cs typeface="Times New Roman" pitchFamily="18" charset="0"/>
              </a:rPr>
              <a:t>зрывы в московском метро в 2010 гг.</a:t>
            </a:r>
            <a:r>
              <a:rPr lang="ru-RU" sz="2800" dirty="0" smtClean="0">
                <a:effectLst>
                  <a:outerShdw blurRad="38100" dist="38100" dir="2700000" algn="tl">
                    <a:srgbClr val="000000"/>
                  </a:outerShdw>
                </a:effectLst>
                <a:latin typeface="Times New Roman" pitchFamily="18" charset="0"/>
                <a:cs typeface="Times New Roman" pitchFamily="18" charset="0"/>
              </a:rPr>
              <a:t> заставили вновь осознать, что действия террористов всегда неожиданны и все больше нацелены на мирное население. </a:t>
            </a:r>
            <a:br>
              <a:rPr lang="ru-RU" sz="2800" dirty="0" smtClean="0">
                <a:effectLst>
                  <a:outerShdw blurRad="38100" dist="38100" dir="2700000" algn="tl">
                    <a:srgbClr val="000000"/>
                  </a:outerShdw>
                </a:effectLst>
                <a:latin typeface="Times New Roman" pitchFamily="18" charset="0"/>
                <a:cs typeface="Times New Roman" pitchFamily="18" charset="0"/>
              </a:rPr>
            </a:br>
            <a:endParaRPr lang="ru-RU" sz="2800" dirty="0" smtClean="0">
              <a:effectLst>
                <a:outerShdw blurRad="38100" dist="38100" dir="2700000" algn="tl">
                  <a:srgbClr val="000000"/>
                </a:outerShdw>
              </a:effectLst>
            </a:endParaRPr>
          </a:p>
        </p:txBody>
      </p:sp>
      <p:pic>
        <p:nvPicPr>
          <p:cNvPr id="7" name="Picture 6" descr="Рисунок78"/>
          <p:cNvPicPr>
            <a:picLocks noChangeAspect="1" noChangeArrowheads="1"/>
          </p:cNvPicPr>
          <p:nvPr/>
        </p:nvPicPr>
        <p:blipFill>
          <a:blip r:embed="rId2"/>
          <a:srcRect/>
          <a:stretch>
            <a:fillRect/>
          </a:stretch>
        </p:blipFill>
        <p:spPr bwMode="auto">
          <a:xfrm>
            <a:off x="2214546" y="3214686"/>
            <a:ext cx="4784725" cy="3278188"/>
          </a:xfrm>
          <a:prstGeom prst="rect">
            <a:avLst/>
          </a:prstGeom>
          <a:noFill/>
          <a:ln w="9525">
            <a:noFill/>
            <a:miter lim="800000"/>
            <a:headEnd/>
            <a:tailEnd/>
          </a:ln>
        </p:spPr>
      </p:pic>
    </p:spTree>
  </p:cSld>
  <p:clrMapOvr>
    <a:masterClrMapping/>
  </p:clrMapOvr>
  <p:transition spd="slow">
    <p:wheel spokes="8"/>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6" descr="C:\Documents and Settings\Оля\Мои документы\Кафедра\Оформление кабинета и презентации\картинки для стендов\secret-police-8-big.jpg"/>
          <p:cNvPicPr>
            <a:picLocks noChangeAspect="1" noChangeArrowheads="1"/>
          </p:cNvPicPr>
          <p:nvPr/>
        </p:nvPicPr>
        <p:blipFill>
          <a:blip r:embed="rId3"/>
          <a:srcRect/>
          <a:stretch>
            <a:fillRect/>
          </a:stretch>
        </p:blipFill>
        <p:spPr bwMode="auto">
          <a:xfrm>
            <a:off x="7715272" y="5826125"/>
            <a:ext cx="1341438" cy="1031875"/>
          </a:xfrm>
          <a:prstGeom prst="rect">
            <a:avLst/>
          </a:prstGeom>
          <a:noFill/>
          <a:ln w="9525">
            <a:noFill/>
            <a:miter lim="800000"/>
            <a:headEnd/>
            <a:tailEnd/>
          </a:ln>
        </p:spPr>
      </p:pic>
      <p:sp>
        <p:nvSpPr>
          <p:cNvPr id="211971" name="Rectangle 3"/>
          <p:cNvSpPr>
            <a:spLocks noGrp="1" noChangeArrowheads="1"/>
          </p:cNvSpPr>
          <p:nvPr>
            <p:ph type="body" idx="4294967295"/>
          </p:nvPr>
        </p:nvSpPr>
        <p:spPr>
          <a:xfrm>
            <a:off x="0" y="1771675"/>
            <a:ext cx="9144000" cy="4943473"/>
          </a:xfrm>
        </p:spPr>
        <p:txBody>
          <a:bodyPr/>
          <a:lstStyle/>
          <a:p>
            <a:pPr lvl="1" algn="just" eaLnBrk="1" hangingPunct="1">
              <a:lnSpc>
                <a:spcPct val="80000"/>
              </a:lnSpc>
              <a:buFontTx/>
              <a:buNone/>
            </a:pPr>
            <a:r>
              <a:rPr lang="ru-RU" sz="1000" b="1" dirty="0" smtClean="0">
                <a:solidFill>
                  <a:srgbClr val="FF00FF"/>
                </a:solidFill>
                <a:effectLst>
                  <a:outerShdw blurRad="38100" dist="38100" dir="2700000" algn="tl">
                    <a:srgbClr val="000000"/>
                  </a:outerShdw>
                </a:effectLst>
                <a:latin typeface="Calibri" pitchFamily="34" charset="0"/>
                <a:cs typeface="Calibri" pitchFamily="34" charset="0"/>
              </a:rPr>
              <a:t>		</a:t>
            </a:r>
          </a:p>
          <a:p>
            <a:pPr eaLnBrk="1" hangingPunct="1">
              <a:lnSpc>
                <a:spcPct val="80000"/>
              </a:lnSpc>
              <a:buFont typeface="Wingdings" pitchFamily="2" charset="2"/>
              <a:buNone/>
            </a:pPr>
            <a:r>
              <a:rPr lang="ru-RU" sz="2800" dirty="0" smtClean="0">
                <a:solidFill>
                  <a:schemeClr val="tx2"/>
                </a:solidFill>
                <a:effectLst>
                  <a:outerShdw blurRad="38100" dist="38100" dir="2700000" algn="tl">
                    <a:srgbClr val="000000"/>
                  </a:outerShdw>
                </a:effectLst>
                <a:latin typeface="Calibri" pitchFamily="34" charset="0"/>
                <a:cs typeface="Calibri" pitchFamily="34" charset="0"/>
              </a:rPr>
              <a:t>- это деятельность органов государственной власти и органов местного самоуправления по предупреждению терроризма и экстремизма, в том числе по выявлению и последующему устранению причин и условий, способствующих совершению преступлений террористического характера и экстремистской направленности (профилактика); выявлению лиц, склонных к их совершению, пресечению террористической и экстремистской деятельности конкретных лиц и организаций, раскрытию и расследованию преступлений и правонарушений, связанных с ними; а также минимизации и (или) ликвидации последствий их проявления.</a:t>
            </a:r>
          </a:p>
          <a:p>
            <a:pPr algn="just" eaLnBrk="1" hangingPunct="1">
              <a:lnSpc>
                <a:spcPct val="80000"/>
              </a:lnSpc>
              <a:buFont typeface="Wingdings" pitchFamily="2" charset="2"/>
              <a:buNone/>
            </a:pPr>
            <a:r>
              <a:rPr lang="ru-RU" sz="1800" b="1" dirty="0" smtClean="0">
                <a:solidFill>
                  <a:srgbClr val="FFFF00"/>
                </a:solidFill>
                <a:effectLst>
                  <a:outerShdw blurRad="38100" dist="38100" dir="2700000" algn="tl">
                    <a:srgbClr val="000000"/>
                  </a:outerShdw>
                </a:effectLst>
                <a:latin typeface="Calibri" pitchFamily="34" charset="0"/>
                <a:cs typeface="Calibri" pitchFamily="34" charset="0"/>
              </a:rPr>
              <a:t>	</a:t>
            </a:r>
            <a:r>
              <a:rPr lang="ru-RU" sz="1400" b="1" dirty="0" smtClean="0">
                <a:solidFill>
                  <a:srgbClr val="FFFF00"/>
                </a:solidFill>
                <a:effectLst>
                  <a:outerShdw blurRad="38100" dist="38100" dir="2700000" algn="tl">
                    <a:srgbClr val="000000"/>
                  </a:outerShdw>
                </a:effectLst>
                <a:latin typeface="Calibri" pitchFamily="34" charset="0"/>
                <a:cs typeface="Calibri" pitchFamily="34" charset="0"/>
              </a:rPr>
              <a:t>	</a:t>
            </a:r>
            <a:endParaRPr lang="ru-RU" sz="1000" dirty="0" smtClean="0">
              <a:solidFill>
                <a:srgbClr val="FFFF00"/>
              </a:solidFill>
              <a:effectLst>
                <a:outerShdw blurRad="38100" dist="38100" dir="2700000" algn="tl">
                  <a:srgbClr val="000000"/>
                </a:outerShdw>
              </a:effectLst>
              <a:latin typeface="Calibri" pitchFamily="34" charset="0"/>
              <a:cs typeface="Calibri" pitchFamily="34" charset="0"/>
            </a:endParaRPr>
          </a:p>
        </p:txBody>
      </p:sp>
      <p:sp>
        <p:nvSpPr>
          <p:cNvPr id="7" name="Заголовок 6"/>
          <p:cNvSpPr>
            <a:spLocks noGrp="1"/>
          </p:cNvSpPr>
          <p:nvPr>
            <p:ph type="title" idx="4294967295"/>
          </p:nvPr>
        </p:nvSpPr>
        <p:spPr>
          <a:xfrm>
            <a:off x="3214678" y="357166"/>
            <a:ext cx="5929322" cy="1285860"/>
          </a:xfrm>
        </p:spPr>
        <p:txBody>
          <a:bodyPr/>
          <a:lstStyle/>
          <a:p>
            <a:pPr algn="ctr" eaLnBrk="1" hangingPunct="1"/>
            <a:r>
              <a:rPr lang="ru-RU" sz="3200" dirty="0" smtClean="0">
                <a:effectLst>
                  <a:outerShdw blurRad="38100" dist="38100" dir="2700000" algn="tl">
                    <a:srgbClr val="000000"/>
                  </a:outerShdw>
                </a:effectLst>
                <a:latin typeface="Calibri" pitchFamily="34" charset="0"/>
                <a:cs typeface="Calibri" pitchFamily="34" charset="0"/>
              </a:rPr>
              <a:t>ПРОТИВОДЕЙСТВИЕ </a:t>
            </a:r>
            <a:r>
              <a:rPr lang="ru-RU" sz="3200" dirty="0" smtClean="0">
                <a:effectLst>
                  <a:outerShdw blurRad="38100" dist="38100" dir="2700000" algn="tl">
                    <a:srgbClr val="000000"/>
                  </a:outerShdw>
                </a:effectLst>
                <a:latin typeface="Calibri" pitchFamily="34" charset="0"/>
                <a:cs typeface="Calibri" pitchFamily="34" charset="0"/>
              </a:rPr>
              <a:t>ТЕРРОРИЗМУ</a:t>
            </a:r>
            <a:br>
              <a:rPr lang="ru-RU" sz="3200" dirty="0" smtClean="0">
                <a:effectLst>
                  <a:outerShdw blurRad="38100" dist="38100" dir="2700000" algn="tl">
                    <a:srgbClr val="000000"/>
                  </a:outerShdw>
                </a:effectLst>
                <a:latin typeface="Calibri" pitchFamily="34" charset="0"/>
                <a:cs typeface="Calibri" pitchFamily="34" charset="0"/>
              </a:rPr>
            </a:br>
            <a:r>
              <a:rPr lang="ru-RU" sz="3200" dirty="0" smtClean="0">
                <a:effectLst>
                  <a:outerShdw blurRad="38100" dist="38100" dir="2700000" algn="tl">
                    <a:srgbClr val="000000"/>
                  </a:outerShdw>
                </a:effectLst>
                <a:latin typeface="Calibri" pitchFamily="34" charset="0"/>
                <a:cs typeface="Calibri" pitchFamily="34" charset="0"/>
              </a:rPr>
              <a:t>И </a:t>
            </a:r>
            <a:r>
              <a:rPr lang="ru-RU" sz="3200" dirty="0" smtClean="0">
                <a:effectLst>
                  <a:outerShdw blurRad="38100" dist="38100" dir="2700000" algn="tl">
                    <a:srgbClr val="000000"/>
                  </a:outerShdw>
                </a:effectLst>
                <a:latin typeface="Calibri" pitchFamily="34" charset="0"/>
                <a:cs typeface="Calibri" pitchFamily="34" charset="0"/>
              </a:rPr>
              <a:t>ЭКСТРЕМИЗМУ</a:t>
            </a:r>
          </a:p>
        </p:txBody>
      </p:sp>
      <p:pic>
        <p:nvPicPr>
          <p:cNvPr id="31751" name="Picture 9" descr="C:\Documents and Settings\Оля\Мои документы\Кафедра\Оформление кабинета и презентации\картинки для стендов\274.jpg"/>
          <p:cNvPicPr>
            <a:picLocks noChangeAspect="1" noChangeArrowheads="1"/>
          </p:cNvPicPr>
          <p:nvPr/>
        </p:nvPicPr>
        <p:blipFill>
          <a:blip r:embed="rId4"/>
          <a:srcRect/>
          <a:stretch>
            <a:fillRect/>
          </a:stretch>
        </p:blipFill>
        <p:spPr bwMode="auto">
          <a:xfrm>
            <a:off x="11834813" y="-2305050"/>
            <a:ext cx="2881312" cy="2305050"/>
          </a:xfrm>
          <a:prstGeom prst="rect">
            <a:avLst/>
          </a:prstGeom>
          <a:noFill/>
          <a:ln w="9525">
            <a:noFill/>
            <a:miter lim="800000"/>
            <a:headEnd/>
            <a:tailEnd/>
          </a:ln>
        </p:spPr>
      </p:pic>
      <p:pic>
        <p:nvPicPr>
          <p:cNvPr id="3075" name="Picture 3"/>
          <p:cNvPicPr>
            <a:picLocks noChangeAspect="1" noChangeArrowheads="1"/>
          </p:cNvPicPr>
          <p:nvPr/>
        </p:nvPicPr>
        <p:blipFill>
          <a:blip r:embed="rId5" cstate="print"/>
          <a:srcRect/>
          <a:stretch>
            <a:fillRect/>
          </a:stretch>
        </p:blipFill>
        <p:spPr bwMode="auto">
          <a:xfrm>
            <a:off x="1000100" y="142852"/>
            <a:ext cx="2305032" cy="1728774"/>
          </a:xfrm>
          <a:prstGeom prst="rect">
            <a:avLst/>
          </a:prstGeom>
          <a:noFill/>
          <a:ln w="9525">
            <a:noFill/>
            <a:miter lim="800000"/>
            <a:headEnd/>
            <a:tailEnd/>
          </a:ln>
          <a:effectLst/>
        </p:spPr>
      </p:pic>
    </p:spTree>
    <p:custDataLst>
      <p:tags r:id="rId1"/>
    </p:custDataLst>
  </p:cSld>
  <p:clrMapOvr>
    <a:masterClrMapping/>
  </p:clrMapOvr>
  <p:transition spd="slow">
    <p:circl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8" descr="C:\Documents and Settings\Оля\Мои документы\Кафедра\Оформление кабинета и презентации\картинки для стендов\169747&amp;forumfullimg~general~1174896600174~1174914433243.JPG"/>
          <p:cNvPicPr>
            <a:picLocks noChangeAspect="1" noChangeArrowheads="1"/>
          </p:cNvPicPr>
          <p:nvPr/>
        </p:nvPicPr>
        <p:blipFill>
          <a:blip r:embed="rId3"/>
          <a:srcRect/>
          <a:stretch>
            <a:fillRect/>
          </a:stretch>
        </p:blipFill>
        <p:spPr bwMode="auto">
          <a:xfrm>
            <a:off x="4716463" y="3787775"/>
            <a:ext cx="4202112" cy="3070225"/>
          </a:xfrm>
          <a:prstGeom prst="rect">
            <a:avLst/>
          </a:prstGeom>
          <a:noFill/>
          <a:ln w="9525">
            <a:noFill/>
            <a:miter lim="800000"/>
            <a:headEnd/>
            <a:tailEnd/>
          </a:ln>
        </p:spPr>
      </p:pic>
      <p:sp>
        <p:nvSpPr>
          <p:cNvPr id="33795" name="Text Box 2"/>
          <p:cNvSpPr txBox="1">
            <a:spLocks noChangeArrowheads="1"/>
          </p:cNvSpPr>
          <p:nvPr/>
        </p:nvSpPr>
        <p:spPr bwMode="auto">
          <a:xfrm>
            <a:off x="1476375" y="549275"/>
            <a:ext cx="7199313" cy="366713"/>
          </a:xfrm>
          <a:prstGeom prst="rect">
            <a:avLst/>
          </a:prstGeom>
          <a:noFill/>
          <a:ln w="9525">
            <a:noFill/>
            <a:miter lim="800000"/>
            <a:headEnd/>
            <a:tailEnd/>
          </a:ln>
        </p:spPr>
        <p:txBody>
          <a:bodyPr>
            <a:spAutoFit/>
          </a:bodyPr>
          <a:lstStyle/>
          <a:p>
            <a:pPr marL="342900" indent="-342900" eaLnBrk="1" hangingPunct="1"/>
            <a:r>
              <a:rPr lang="ru-RU" b="1">
                <a:latin typeface="Arial Black" pitchFamily="34" charset="0"/>
              </a:rPr>
              <a:t>			</a:t>
            </a:r>
          </a:p>
        </p:txBody>
      </p:sp>
      <p:sp>
        <p:nvSpPr>
          <p:cNvPr id="211971" name="Rectangle 3"/>
          <p:cNvSpPr>
            <a:spLocks noGrp="1" noChangeArrowheads="1"/>
          </p:cNvSpPr>
          <p:nvPr>
            <p:ph type="body" idx="4294967295"/>
          </p:nvPr>
        </p:nvSpPr>
        <p:spPr>
          <a:xfrm>
            <a:off x="285720" y="0"/>
            <a:ext cx="8643938" cy="6357982"/>
          </a:xfrm>
        </p:spPr>
        <p:txBody>
          <a:bodyPr/>
          <a:lstStyle/>
          <a:p>
            <a:pPr marL="990600" lvl="1" indent="-533400" algn="just" eaLnBrk="1" hangingPunct="1">
              <a:lnSpc>
                <a:spcPct val="80000"/>
              </a:lnSpc>
              <a:buFontTx/>
              <a:buNone/>
            </a:pPr>
            <a:r>
              <a:rPr lang="ru-RU" sz="1600" b="1" dirty="0" smtClean="0">
                <a:solidFill>
                  <a:srgbClr val="FF00FF"/>
                </a:solidFill>
                <a:effectLst>
                  <a:outerShdw blurRad="38100" dist="38100" dir="2700000" algn="tl">
                    <a:srgbClr val="000000"/>
                  </a:outerShdw>
                </a:effectLst>
                <a:latin typeface="Times New Roman" pitchFamily="18" charset="0"/>
                <a:cs typeface="Times New Roman" pitchFamily="18" charset="0"/>
              </a:rPr>
              <a:t>		</a:t>
            </a:r>
          </a:p>
          <a:p>
            <a:pPr marL="990600" lvl="1" indent="-533400" algn="ctr" eaLnBrk="1" hangingPunct="1">
              <a:lnSpc>
                <a:spcPct val="80000"/>
              </a:lnSpc>
              <a:buFontTx/>
              <a:buNone/>
            </a:pPr>
            <a:r>
              <a:rPr lang="ru-RU" sz="1600" b="1" dirty="0" smtClean="0">
                <a:solidFill>
                  <a:srgbClr val="FF00FF"/>
                </a:solidFill>
                <a:effectLst>
                  <a:outerShdw blurRad="38100" dist="38100" dir="2700000" algn="tl">
                    <a:srgbClr val="000000"/>
                  </a:outerShdw>
                </a:effectLst>
                <a:latin typeface="Times New Roman" pitchFamily="18" charset="0"/>
                <a:cs typeface="Times New Roman" pitchFamily="18" charset="0"/>
              </a:rPr>
              <a:t>	</a:t>
            </a:r>
            <a:r>
              <a:rPr lang="ru-RU" b="1" dirty="0" smtClean="0">
                <a:solidFill>
                  <a:srgbClr val="FF0000"/>
                </a:solidFill>
                <a:effectLst>
                  <a:outerShdw blurRad="38100" dist="38100" dir="2700000" algn="tl">
                    <a:srgbClr val="000000"/>
                  </a:outerShdw>
                </a:effectLst>
                <a:latin typeface="Times New Roman" pitchFamily="18" charset="0"/>
                <a:cs typeface="Times New Roman" pitchFamily="18" charset="0"/>
              </a:rPr>
              <a:t>ОСНОВНЫЕ ПРИНЦИПЫ ПРОТИВОДЕЙСТВИЯ ТЕРРОРИЗМУ</a:t>
            </a:r>
          </a:p>
          <a:p>
            <a:pPr marL="990600" lvl="1" indent="-533400" algn="ctr" eaLnBrk="1" hangingPunct="1">
              <a:lnSpc>
                <a:spcPct val="80000"/>
              </a:lnSpc>
              <a:buFontTx/>
              <a:buNone/>
            </a:pPr>
            <a:r>
              <a:rPr lang="ru-RU" b="1" dirty="0" smtClean="0">
                <a:solidFill>
                  <a:srgbClr val="FF0000"/>
                </a:solidFill>
                <a:effectLst>
                  <a:outerShdw blurRad="38100" dist="38100" dir="2700000" algn="tl">
                    <a:srgbClr val="000000"/>
                  </a:outerShdw>
                </a:effectLst>
                <a:latin typeface="Times New Roman" pitchFamily="18" charset="0"/>
                <a:cs typeface="Times New Roman" pitchFamily="18" charset="0"/>
              </a:rPr>
              <a:t>И ЭКСТРЕМИЗМУ</a:t>
            </a:r>
          </a:p>
          <a:p>
            <a:pPr marL="533400" lvl="1" indent="-533400" eaLnBrk="1" hangingPunct="1">
              <a:lnSpc>
                <a:spcPct val="80000"/>
              </a:lnSpc>
              <a:buFontTx/>
              <a:buNone/>
            </a:pPr>
            <a:endParaRPr lang="ru-RU" sz="1800" b="1" dirty="0" smtClean="0">
              <a:effectLst>
                <a:outerShdw blurRad="38100" dist="38100" dir="2700000" algn="tl">
                  <a:srgbClr val="000000"/>
                </a:outerShdw>
              </a:effectLst>
              <a:latin typeface="Times New Roman" pitchFamily="18" charset="0"/>
              <a:cs typeface="Times New Roman" pitchFamily="18" charset="0"/>
            </a:endParaRPr>
          </a:p>
          <a:p>
            <a:pPr marL="533400" lvl="1" indent="-533400" eaLnBrk="1" hangingPunct="1">
              <a:lnSpc>
                <a:spcPct val="80000"/>
              </a:lnSpc>
              <a:buFontTx/>
              <a:buNone/>
            </a:pPr>
            <a:r>
              <a:rPr lang="ru-RU" sz="1800" b="1" dirty="0" smtClean="0">
                <a:effectLst>
                  <a:outerShdw blurRad="38100" dist="38100" dir="2700000" algn="tl">
                    <a:srgbClr val="000000"/>
                  </a:outerShdw>
                </a:effectLst>
                <a:latin typeface="Times New Roman" pitchFamily="18" charset="0"/>
                <a:cs typeface="Times New Roman" pitchFamily="18" charset="0"/>
              </a:rPr>
              <a:t>1) обеспечение прав и свобод человека и гражданина;</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2) законность;</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3) неотвратимость наказания;</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4) комплексное использование политических, информационно-пропагандистских, социально-экономических, правовых, специальных и иных мер противодействия терроризму и экстремизму;</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5) приоритет мер предупреждения;</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6) конфиденциальность сведений;</a:t>
            </a:r>
          </a:p>
          <a:p>
            <a:pPr marL="609600" indent="-609600" algn="just" eaLnBrk="1" hangingPunct="1">
              <a:buFont typeface="Wingdings" pitchFamily="2" charset="2"/>
              <a:buAutoNum type="arabicParenR" startAt="7"/>
            </a:pPr>
            <a:r>
              <a:rPr lang="ru-RU" sz="2000" b="1" dirty="0" smtClean="0">
                <a:effectLst>
                  <a:outerShdw blurRad="38100" dist="38100" dir="2700000" algn="tl">
                    <a:srgbClr val="000000"/>
                  </a:outerShdw>
                </a:effectLst>
                <a:latin typeface="Times New Roman" pitchFamily="18" charset="0"/>
                <a:cs typeface="Times New Roman" pitchFamily="18" charset="0"/>
              </a:rPr>
              <a:t>Минимизация</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и (или) ликвидация последствий;</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8) соразмерность мер</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противодействия степени</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общественной опасности. </a:t>
            </a:r>
          </a:p>
          <a:p>
            <a:pPr marL="609600" indent="-609600" algn="just" eaLnBrk="1" hangingPunct="1">
              <a:buFont typeface="Wingdings" pitchFamily="2" charset="2"/>
              <a:buNone/>
            </a:pPr>
            <a:endParaRPr lang="ru-RU" sz="2000" b="1" dirty="0" smtClean="0">
              <a:effectLst>
                <a:outerShdw blurRad="38100" dist="38100" dir="2700000" algn="tl">
                  <a:srgbClr val="000000"/>
                </a:outerShdw>
              </a:effectLst>
              <a:latin typeface="Times New Roman" pitchFamily="18" charset="0"/>
              <a:cs typeface="Times New Roman" pitchFamily="18" charset="0"/>
            </a:endParaRPr>
          </a:p>
        </p:txBody>
      </p:sp>
    </p:spTree>
    <p:custDataLst>
      <p:tags r:id="rId1"/>
    </p:custDataLst>
  </p:cSld>
  <p:clrMapOvr>
    <a:masterClrMapping/>
  </p:clrMapOvr>
  <p:transition spd="slow">
    <p:split orient="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000100" y="1928802"/>
            <a:ext cx="7929618"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Противодействие терроризму не только задача специальных служб. Они будут бессильны, если это противодействие не будет оказываться обществом, каждым гражданином нашей великой страны. Для этого не надо быть суперменом. Обычная житейская смекалка и внимание являются одним из самых эффективных видов противодействия террору.</a:t>
            </a:r>
            <a:endParaRPr kumimoji="0" lang="ru-RU"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50" name="Picture 2"/>
          <p:cNvPicPr>
            <a:picLocks noChangeAspect="1" noChangeArrowheads="1"/>
          </p:cNvPicPr>
          <p:nvPr/>
        </p:nvPicPr>
        <p:blipFill>
          <a:blip r:embed="rId2" cstate="print"/>
          <a:srcRect/>
          <a:stretch>
            <a:fillRect/>
          </a:stretch>
        </p:blipFill>
        <p:spPr bwMode="auto">
          <a:xfrm>
            <a:off x="989826" y="102236"/>
            <a:ext cx="2214578" cy="1634981"/>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285984" y="0"/>
            <a:ext cx="6929486"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3200" dirty="0" smtClean="0">
                <a:latin typeface="Calibri" pitchFamily="34" charset="0"/>
                <a:cs typeface="Calibri" pitchFamily="34" charset="0"/>
              </a:rPr>
              <a:t>Взрывы домов в ряде городов России показали, что только наша беспечность и безразличие позволила свершиться этим страшным происшествиям. Ведь на глазах жильцов в подвалы завозились мешки с компонентами взрывчатых веществ под видом сахара и других продуктов. Проще простого, увидев такое действие, позвонить в полицию по телефону 102, вам будут благодарны сотрудники специальных служб. Легче проверить, чем потом разбирать завалы и видеть горе людей.</a:t>
            </a:r>
            <a:endParaRPr lang="uk-UA" sz="3200" dirty="0">
              <a:latin typeface="Calibri" pitchFamily="34" charset="0"/>
              <a:cs typeface="Calibri" pitchFamily="34" charset="0"/>
            </a:endParaRPr>
          </a:p>
        </p:txBody>
      </p:sp>
      <p:pic>
        <p:nvPicPr>
          <p:cNvPr id="7171" name="Picture 3"/>
          <p:cNvPicPr>
            <a:picLocks noChangeAspect="1" noChangeArrowheads="1"/>
          </p:cNvPicPr>
          <p:nvPr/>
        </p:nvPicPr>
        <p:blipFill>
          <a:blip r:embed="rId2"/>
          <a:srcRect l="19950" r="33723"/>
          <a:stretch>
            <a:fillRect/>
          </a:stretch>
        </p:blipFill>
        <p:spPr bwMode="auto">
          <a:xfrm>
            <a:off x="214282" y="142852"/>
            <a:ext cx="2044901" cy="2571767"/>
          </a:xfrm>
          <a:prstGeom prst="rect">
            <a:avLst/>
          </a:prstGeom>
          <a:noFill/>
          <a:ln w="9525">
            <a:noFill/>
            <a:miter lim="800000"/>
            <a:headEnd/>
            <a:tailEnd/>
          </a:ln>
          <a:effectLst/>
        </p:spPr>
      </p:pic>
      <p:pic>
        <p:nvPicPr>
          <p:cNvPr id="7172" name="Picture 4"/>
          <p:cNvPicPr>
            <a:picLocks noChangeAspect="1" noChangeArrowheads="1"/>
          </p:cNvPicPr>
          <p:nvPr/>
        </p:nvPicPr>
        <p:blipFill>
          <a:blip r:embed="rId3"/>
          <a:srcRect/>
          <a:stretch>
            <a:fillRect/>
          </a:stretch>
        </p:blipFill>
        <p:spPr bwMode="auto">
          <a:xfrm>
            <a:off x="71406" y="2928934"/>
            <a:ext cx="2209013" cy="1714512"/>
          </a:xfrm>
          <a:prstGeom prst="rect">
            <a:avLst/>
          </a:prstGeom>
          <a:noFill/>
          <a:ln w="9525">
            <a:noFill/>
            <a:miter lim="800000"/>
            <a:headEnd/>
            <a:tailEnd/>
          </a:ln>
          <a:effectLst/>
        </p:spPr>
      </p:pic>
      <p:pic>
        <p:nvPicPr>
          <p:cNvPr id="7173" name="Picture 5"/>
          <p:cNvPicPr>
            <a:picLocks noChangeAspect="1" noChangeArrowheads="1"/>
          </p:cNvPicPr>
          <p:nvPr/>
        </p:nvPicPr>
        <p:blipFill>
          <a:blip r:embed="rId4"/>
          <a:srcRect/>
          <a:stretch>
            <a:fillRect/>
          </a:stretch>
        </p:blipFill>
        <p:spPr bwMode="auto">
          <a:xfrm>
            <a:off x="70926" y="4929198"/>
            <a:ext cx="2214563" cy="1660923"/>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3|1.2"/>
</p:tagLst>
</file>

<file path=ppt/tags/tag2.xml><?xml version="1.0" encoding="utf-8"?>
<p:tagLst xmlns:a="http://schemas.openxmlformats.org/drawingml/2006/main" xmlns:r="http://schemas.openxmlformats.org/officeDocument/2006/relationships" xmlns:p="http://schemas.openxmlformats.org/presentationml/2006/main">
  <p:tag name="TIMING" val="|2.5|1.3|0.7|1.8|1.3"/>
</p:tagLst>
</file>

<file path=ppt/tags/tag3.xml><?xml version="1.0" encoding="utf-8"?>
<p:tagLst xmlns:a="http://schemas.openxmlformats.org/drawingml/2006/main" xmlns:r="http://schemas.openxmlformats.org/officeDocument/2006/relationships" xmlns:p="http://schemas.openxmlformats.org/presentationml/2006/main">
  <p:tag name="TIMING" val="|0.8|1.5|0.8|0.6|0.8|1.5|1.5"/>
</p:tagLst>
</file>

<file path=ppt/tags/tag4.xml><?xml version="1.0" encoding="utf-8"?>
<p:tagLst xmlns:a="http://schemas.openxmlformats.org/drawingml/2006/main" xmlns:r="http://schemas.openxmlformats.org/officeDocument/2006/relationships" xmlns:p="http://schemas.openxmlformats.org/presentationml/2006/main">
  <p:tag name="TIMING" val="|0.8"/>
</p:tagLst>
</file>

<file path=ppt/tags/tag5.xml><?xml version="1.0" encoding="utf-8"?>
<p:tagLst xmlns:a="http://schemas.openxmlformats.org/drawingml/2006/main" xmlns:r="http://schemas.openxmlformats.org/officeDocument/2006/relationships" xmlns:p="http://schemas.openxmlformats.org/presentationml/2006/main">
  <p:tag name="TIMING" val="|4.5"/>
</p:tagLst>
</file>

<file path=ppt/tags/tag6.xml><?xml version="1.0" encoding="utf-8"?>
<p:tagLst xmlns:a="http://schemas.openxmlformats.org/drawingml/2006/main" xmlns:r="http://schemas.openxmlformats.org/officeDocument/2006/relationships" xmlns:p="http://schemas.openxmlformats.org/presentationml/2006/main">
  <p:tag name="TIMING" val="|4.5"/>
</p:tagLst>
</file>

<file path=ppt/tags/tag7.xml><?xml version="1.0" encoding="utf-8"?>
<p:tagLst xmlns:a="http://schemas.openxmlformats.org/drawingml/2006/main" xmlns:r="http://schemas.openxmlformats.org/officeDocument/2006/relationships" xmlns:p="http://schemas.openxmlformats.org/presentationml/2006/main">
  <p:tag name="TIMING" val="|4.5"/>
</p:tagLst>
</file>

<file path=ppt/theme/theme1.xml><?xml version="1.0" encoding="utf-8"?>
<a:theme xmlns:a="http://schemas.openxmlformats.org/drawingml/2006/main" name="Сумерки">
  <a:themeElements>
    <a:clrScheme name="Сумерки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fontScheme name="Сумерки">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Сумерки 1">
        <a:dk1>
          <a:srgbClr val="BD3737"/>
        </a:dk1>
        <a:lt1>
          <a:srgbClr val="FFFFFF"/>
        </a:lt1>
        <a:dk2>
          <a:srgbClr val="721E1E"/>
        </a:dk2>
        <a:lt2>
          <a:srgbClr val="FFCC00"/>
        </a:lt2>
        <a:accent1>
          <a:srgbClr val="FF6600"/>
        </a:accent1>
        <a:accent2>
          <a:srgbClr val="CC3300"/>
        </a:accent2>
        <a:accent3>
          <a:srgbClr val="BCABAB"/>
        </a:accent3>
        <a:accent4>
          <a:srgbClr val="DADADA"/>
        </a:accent4>
        <a:accent5>
          <a:srgbClr val="FFB8AA"/>
        </a:accent5>
        <a:accent6>
          <a:srgbClr val="B92D00"/>
        </a:accent6>
        <a:hlink>
          <a:srgbClr val="F7CC2F"/>
        </a:hlink>
        <a:folHlink>
          <a:srgbClr val="C7C6B1"/>
        </a:folHlink>
      </a:clrScheme>
      <a:clrMap bg1="dk2" tx1="lt1" bg2="dk1" tx2="lt2" accent1="accent1" accent2="accent2" accent3="accent3" accent4="accent4" accent5="accent5" accent6="accent6" hlink="hlink" folHlink="folHlink"/>
    </a:extraClrScheme>
    <a:extraClrScheme>
      <a:clrScheme name="Сумерки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clrMap bg1="dk2" tx1="lt1" bg2="dk1" tx2="lt2" accent1="accent1" accent2="accent2" accent3="accent3" accent4="accent4" accent5="accent5" accent6="accent6" hlink="hlink" folHlink="folHlink"/>
    </a:extraClrScheme>
    <a:extraClrScheme>
      <a:clrScheme name="Сумерки 3">
        <a:dk1>
          <a:srgbClr val="6600CC"/>
        </a:dk1>
        <a:lt1>
          <a:srgbClr val="FFFFFF"/>
        </a:lt1>
        <a:dk2>
          <a:srgbClr val="4B0096"/>
        </a:dk2>
        <a:lt2>
          <a:srgbClr val="CDD7DF"/>
        </a:lt2>
        <a:accent1>
          <a:srgbClr val="9999FF"/>
        </a:accent1>
        <a:accent2>
          <a:srgbClr val="7850BA"/>
        </a:accent2>
        <a:accent3>
          <a:srgbClr val="B1AAC9"/>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Сумерки 4">
        <a:dk1>
          <a:srgbClr val="55863C"/>
        </a:dk1>
        <a:lt1>
          <a:srgbClr val="FFFFFF"/>
        </a:lt1>
        <a:dk2>
          <a:srgbClr val="375F2F"/>
        </a:dk2>
        <a:lt2>
          <a:srgbClr val="D1EFB3"/>
        </a:lt2>
        <a:accent1>
          <a:srgbClr val="00CC66"/>
        </a:accent1>
        <a:accent2>
          <a:srgbClr val="8EAC66"/>
        </a:accent2>
        <a:accent3>
          <a:srgbClr val="AEB6AD"/>
        </a:accent3>
        <a:accent4>
          <a:srgbClr val="DADADA"/>
        </a:accent4>
        <a:accent5>
          <a:srgbClr val="AAE2B8"/>
        </a:accent5>
        <a:accent6>
          <a:srgbClr val="809B5C"/>
        </a:accent6>
        <a:hlink>
          <a:srgbClr val="B4EF7F"/>
        </a:hlink>
        <a:folHlink>
          <a:srgbClr val="F8F6AC"/>
        </a:folHlink>
      </a:clrScheme>
      <a:clrMap bg1="dk2" tx1="lt1" bg2="dk1" tx2="lt2" accent1="accent1" accent2="accent2" accent3="accent3" accent4="accent4" accent5="accent5" accent6="accent6" hlink="hlink" folHlink="folHlink"/>
    </a:extraClrScheme>
    <a:extraClrScheme>
      <a:clrScheme name="Сумерки 5">
        <a:dk1>
          <a:srgbClr val="588073"/>
        </a:dk1>
        <a:lt1>
          <a:srgbClr val="FFFFFF"/>
        </a:lt1>
        <a:dk2>
          <a:srgbClr val="486768"/>
        </a:dk2>
        <a:lt2>
          <a:srgbClr val="DDDDDD"/>
        </a:lt2>
        <a:accent1>
          <a:srgbClr val="33CCCC"/>
        </a:accent1>
        <a:accent2>
          <a:srgbClr val="008871"/>
        </a:accent2>
        <a:accent3>
          <a:srgbClr val="B1B8B9"/>
        </a:accent3>
        <a:accent4>
          <a:srgbClr val="DADADA"/>
        </a:accent4>
        <a:accent5>
          <a:srgbClr val="ADE2E2"/>
        </a:accent5>
        <a:accent6>
          <a:srgbClr val="007B66"/>
        </a:accent6>
        <a:hlink>
          <a:srgbClr val="00CC99"/>
        </a:hlink>
        <a:folHlink>
          <a:srgbClr val="A8A8A8"/>
        </a:folHlink>
      </a:clrScheme>
      <a:clrMap bg1="dk2" tx1="lt1" bg2="dk1" tx2="lt2" accent1="accent1" accent2="accent2" accent3="accent3" accent4="accent4" accent5="accent5" accent6="accent6" hlink="hlink" folHlink="folHlink"/>
    </a:extraClrScheme>
    <a:extraClrScheme>
      <a:clrScheme name="Сумерки 6">
        <a:dk1>
          <a:srgbClr val="6B6C75"/>
        </a:dk1>
        <a:lt1>
          <a:srgbClr val="FFFFFF"/>
        </a:lt1>
        <a:dk2>
          <a:srgbClr val="575863"/>
        </a:dk2>
        <a:lt2>
          <a:srgbClr val="FFFFCC"/>
        </a:lt2>
        <a:accent1>
          <a:srgbClr val="677481"/>
        </a:accent1>
        <a:accent2>
          <a:srgbClr val="697E5E"/>
        </a:accent2>
        <a:accent3>
          <a:srgbClr val="B4B4B7"/>
        </a:accent3>
        <a:accent4>
          <a:srgbClr val="DADADA"/>
        </a:accent4>
        <a:accent5>
          <a:srgbClr val="B8BCC1"/>
        </a:accent5>
        <a:accent6>
          <a:srgbClr val="5E7254"/>
        </a:accent6>
        <a:hlink>
          <a:srgbClr val="E9E77F"/>
        </a:hlink>
        <a:folHlink>
          <a:srgbClr val="D3A44F"/>
        </a:folHlink>
      </a:clrScheme>
      <a:clrMap bg1="dk2" tx1="lt1" bg2="dk1" tx2="lt2" accent1="accent1" accent2="accent2" accent3="accent3" accent4="accent4" accent5="accent5" accent6="accent6" hlink="hlink" folHlink="folHlink"/>
    </a:extraClrScheme>
    <a:extraClrScheme>
      <a:clrScheme name="Сумерки 7">
        <a:dk1>
          <a:srgbClr val="000000"/>
        </a:dk1>
        <a:lt1>
          <a:srgbClr val="C4D6BE"/>
        </a:lt1>
        <a:dk2>
          <a:srgbClr val="339966"/>
        </a:dk2>
        <a:lt2>
          <a:srgbClr val="EFFBF0"/>
        </a:lt2>
        <a:accent1>
          <a:srgbClr val="DDDDDD"/>
        </a:accent1>
        <a:accent2>
          <a:srgbClr val="CCFF99"/>
        </a:accent2>
        <a:accent3>
          <a:srgbClr val="DEE8DB"/>
        </a:accent3>
        <a:accent4>
          <a:srgbClr val="000000"/>
        </a:accent4>
        <a:accent5>
          <a:srgbClr val="EBEBEB"/>
        </a:accent5>
        <a:accent6>
          <a:srgbClr val="B9E78A"/>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Сумерки 8">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
      <a:clrScheme name="Сумерки 9">
        <a:dk1>
          <a:srgbClr val="4A2500"/>
        </a:dk1>
        <a:lt1>
          <a:srgbClr val="C2C0BA"/>
        </a:lt1>
        <a:dk2>
          <a:srgbClr val="788569"/>
        </a:dk2>
        <a:lt2>
          <a:srgbClr val="F4F4EC"/>
        </a:lt2>
        <a:accent1>
          <a:srgbClr val="E1DFC1"/>
        </a:accent1>
        <a:accent2>
          <a:srgbClr val="A5A7AF"/>
        </a:accent2>
        <a:accent3>
          <a:srgbClr val="DDDCD9"/>
        </a:accent3>
        <a:accent4>
          <a:srgbClr val="3E1E00"/>
        </a:accent4>
        <a:accent5>
          <a:srgbClr val="EEECDD"/>
        </a:accent5>
        <a:accent6>
          <a:srgbClr val="95979E"/>
        </a:accent6>
        <a:hlink>
          <a:srgbClr val="9C9800"/>
        </a:hlink>
        <a:folHlink>
          <a:srgbClr val="666633"/>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2121</TotalTime>
  <Words>770</Words>
  <Application>Microsoft Office PowerPoint</Application>
  <PresentationFormat>Экран (4:3)</PresentationFormat>
  <Paragraphs>84</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Сумерки</vt:lpstr>
      <vt:lpstr>  </vt:lpstr>
      <vt:lpstr>Слайд 2</vt:lpstr>
      <vt:lpstr>Россия также пережила масштабные атаки со стороны международного терроризма:</vt:lpstr>
      <vt:lpstr>Слайд 4</vt:lpstr>
      <vt:lpstr>   Сегодня угроза преступлений террористического характера в России не спадает. Так, взрывы в московском метро в 2010 гг. заставили вновь осознать, что действия террористов всегда неожиданны и все больше нацелены на мирное население.  </vt:lpstr>
      <vt:lpstr>ПРОТИВОДЕЙСТВИЕ ТЕРРОРИЗМУ И ЭКСТРЕМИЗМУ</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  Вечная память жертвам терроризма</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Наталия</cp:lastModifiedBy>
  <cp:revision>258</cp:revision>
  <dcterms:created xsi:type="dcterms:W3CDTF">2005-12-23T11:55:14Z</dcterms:created>
  <dcterms:modified xsi:type="dcterms:W3CDTF">2014-12-10T16:38:16Z</dcterms:modified>
</cp:coreProperties>
</file>